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59" r:id="rId18"/>
    <p:sldId id="275" r:id="rId19"/>
    <p:sldId id="277" r:id="rId20"/>
    <p:sldId id="276" r:id="rId21"/>
    <p:sldId id="278" r:id="rId22"/>
    <p:sldId id="281" r:id="rId23"/>
    <p:sldId id="280" r:id="rId24"/>
    <p:sldId id="282" r:id="rId25"/>
    <p:sldId id="283" r:id="rId26"/>
    <p:sldId id="284"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B29488-F713-493E-A8B5-B6A2FE0B5F23}" v="236" dt="2023-07-20T21:02:37.4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Groeneveld" userId="8ce55baa07ed89a0" providerId="LiveId" clId="{25B29488-F713-493E-A8B5-B6A2FE0B5F23}"/>
    <pc:docChg chg="undo custSel addSld delSld modSld sldOrd">
      <pc:chgData name="Eva Groeneveld" userId="8ce55baa07ed89a0" providerId="LiveId" clId="{25B29488-F713-493E-A8B5-B6A2FE0B5F23}" dt="2023-07-20T21:03:01.619" v="1522" actId="20577"/>
      <pc:docMkLst>
        <pc:docMk/>
      </pc:docMkLst>
      <pc:sldChg chg="modSp mod">
        <pc:chgData name="Eva Groeneveld" userId="8ce55baa07ed89a0" providerId="LiveId" clId="{25B29488-F713-493E-A8B5-B6A2FE0B5F23}" dt="2023-07-13T12:21:35.313" v="350" actId="27636"/>
        <pc:sldMkLst>
          <pc:docMk/>
          <pc:sldMk cId="501260774" sldId="256"/>
        </pc:sldMkLst>
        <pc:spChg chg="mod">
          <ac:chgData name="Eva Groeneveld" userId="8ce55baa07ed89a0" providerId="LiveId" clId="{25B29488-F713-493E-A8B5-B6A2FE0B5F23}" dt="2023-07-13T12:21:35.313" v="350" actId="27636"/>
          <ac:spMkLst>
            <pc:docMk/>
            <pc:sldMk cId="501260774" sldId="256"/>
            <ac:spMk id="2" creationId="{B2D0B4DC-A963-F595-2B96-AF24800130E4}"/>
          </ac:spMkLst>
        </pc:spChg>
        <pc:picChg chg="mod">
          <ac:chgData name="Eva Groeneveld" userId="8ce55baa07ed89a0" providerId="LiveId" clId="{25B29488-F713-493E-A8B5-B6A2FE0B5F23}" dt="2023-07-13T12:00:19.884" v="1" actId="1076"/>
          <ac:picMkLst>
            <pc:docMk/>
            <pc:sldMk cId="501260774" sldId="256"/>
            <ac:picMk id="5" creationId="{46522D1D-DF36-FE37-EB7F-573BD502D764}"/>
          </ac:picMkLst>
        </pc:picChg>
      </pc:sldChg>
      <pc:sldChg chg="del">
        <pc:chgData name="Eva Groeneveld" userId="8ce55baa07ed89a0" providerId="LiveId" clId="{25B29488-F713-493E-A8B5-B6A2FE0B5F23}" dt="2023-07-13T12:00:34.733" v="6" actId="47"/>
        <pc:sldMkLst>
          <pc:docMk/>
          <pc:sldMk cId="3601574443" sldId="257"/>
        </pc:sldMkLst>
      </pc:sldChg>
      <pc:sldChg chg="modSp mod">
        <pc:chgData name="Eva Groeneveld" userId="8ce55baa07ed89a0" providerId="LiveId" clId="{25B29488-F713-493E-A8B5-B6A2FE0B5F23}" dt="2023-07-13T12:22:14.054" v="387" actId="20577"/>
        <pc:sldMkLst>
          <pc:docMk/>
          <pc:sldMk cId="3229397774" sldId="258"/>
        </pc:sldMkLst>
        <pc:spChg chg="mod">
          <ac:chgData name="Eva Groeneveld" userId="8ce55baa07ed89a0" providerId="LiveId" clId="{25B29488-F713-493E-A8B5-B6A2FE0B5F23}" dt="2023-07-13T12:22:14.054" v="387" actId="20577"/>
          <ac:spMkLst>
            <pc:docMk/>
            <pc:sldMk cId="3229397774" sldId="258"/>
            <ac:spMk id="6" creationId="{C9D4C801-49AA-F3C8-31B8-E1D7E6F02413}"/>
          </ac:spMkLst>
        </pc:spChg>
        <pc:picChg chg="mod">
          <ac:chgData name="Eva Groeneveld" userId="8ce55baa07ed89a0" providerId="LiveId" clId="{25B29488-F713-493E-A8B5-B6A2FE0B5F23}" dt="2023-07-13T12:00:15.916" v="0" actId="1076"/>
          <ac:picMkLst>
            <pc:docMk/>
            <pc:sldMk cId="3229397774" sldId="258"/>
            <ac:picMk id="5" creationId="{46522D1D-DF36-FE37-EB7F-573BD502D764}"/>
          </ac:picMkLst>
        </pc:picChg>
      </pc:sldChg>
      <pc:sldChg chg="addSp delSp modSp mod ord">
        <pc:chgData name="Eva Groeneveld" userId="8ce55baa07ed89a0" providerId="LiveId" clId="{25B29488-F713-493E-A8B5-B6A2FE0B5F23}" dt="2023-07-13T12:27:08.618" v="481" actId="27918"/>
        <pc:sldMkLst>
          <pc:docMk/>
          <pc:sldMk cId="2775496644" sldId="259"/>
        </pc:sldMkLst>
        <pc:spChg chg="add del mod">
          <ac:chgData name="Eva Groeneveld" userId="8ce55baa07ed89a0" providerId="LiveId" clId="{25B29488-F713-493E-A8B5-B6A2FE0B5F23}" dt="2023-07-13T12:18:05.354" v="305"/>
          <ac:spMkLst>
            <pc:docMk/>
            <pc:sldMk cId="2775496644" sldId="259"/>
            <ac:spMk id="11" creationId="{7F4F0CFA-BAB8-A49A-9FB0-7227B4543F5E}"/>
          </ac:spMkLst>
        </pc:spChg>
        <pc:graphicFrameChg chg="del">
          <ac:chgData name="Eva Groeneveld" userId="8ce55baa07ed89a0" providerId="LiveId" clId="{25B29488-F713-493E-A8B5-B6A2FE0B5F23}" dt="2023-07-13T12:17:59.615" v="300" actId="478"/>
          <ac:graphicFrameMkLst>
            <pc:docMk/>
            <pc:sldMk cId="2775496644" sldId="259"/>
            <ac:graphicFrameMk id="7" creationId="{AD36C079-27ED-4E96-9226-B2D615BF0151}"/>
          </ac:graphicFrameMkLst>
        </pc:graphicFrameChg>
        <pc:graphicFrameChg chg="add mod">
          <ac:chgData name="Eva Groeneveld" userId="8ce55baa07ed89a0" providerId="LiveId" clId="{25B29488-F713-493E-A8B5-B6A2FE0B5F23}" dt="2023-07-13T12:18:03.972" v="303"/>
          <ac:graphicFrameMkLst>
            <pc:docMk/>
            <pc:sldMk cId="2775496644" sldId="259"/>
            <ac:graphicFrameMk id="12" creationId="{AD36C079-27ED-4E96-9226-B2D615BF0151}"/>
          </ac:graphicFrameMkLst>
        </pc:graphicFrameChg>
        <pc:graphicFrameChg chg="add mod">
          <ac:chgData name="Eva Groeneveld" userId="8ce55baa07ed89a0" providerId="LiveId" clId="{25B29488-F713-493E-A8B5-B6A2FE0B5F23}" dt="2023-07-13T12:23:30.052" v="389" actId="1076"/>
          <ac:graphicFrameMkLst>
            <pc:docMk/>
            <pc:sldMk cId="2775496644" sldId="259"/>
            <ac:graphicFrameMk id="13" creationId="{AD36C079-27ED-4E96-9226-B2D615BF0151}"/>
          </ac:graphicFrameMkLst>
        </pc:graphicFrameChg>
        <pc:picChg chg="mod">
          <ac:chgData name="Eva Groeneveld" userId="8ce55baa07ed89a0" providerId="LiveId" clId="{25B29488-F713-493E-A8B5-B6A2FE0B5F23}" dt="2023-07-13T12:00:25.655" v="2" actId="1076"/>
          <ac:picMkLst>
            <pc:docMk/>
            <pc:sldMk cId="2775496644" sldId="259"/>
            <ac:picMk id="5" creationId="{46522D1D-DF36-FE37-EB7F-573BD502D764}"/>
          </ac:picMkLst>
        </pc:picChg>
      </pc:sldChg>
      <pc:sldChg chg="add del">
        <pc:chgData name="Eva Groeneveld" userId="8ce55baa07ed89a0" providerId="LiveId" clId="{25B29488-F713-493E-A8B5-B6A2FE0B5F23}" dt="2023-07-13T12:02:59.916" v="104" actId="47"/>
        <pc:sldMkLst>
          <pc:docMk/>
          <pc:sldMk cId="140106205" sldId="260"/>
        </pc:sldMkLst>
      </pc:sldChg>
      <pc:sldChg chg="del">
        <pc:chgData name="Eva Groeneveld" userId="8ce55baa07ed89a0" providerId="LiveId" clId="{25B29488-F713-493E-A8B5-B6A2FE0B5F23}" dt="2023-07-13T12:00:32.438" v="3" actId="47"/>
        <pc:sldMkLst>
          <pc:docMk/>
          <pc:sldMk cId="2811872450" sldId="260"/>
        </pc:sldMkLst>
      </pc:sldChg>
      <pc:sldChg chg="addSp delSp modSp add mod ord">
        <pc:chgData name="Eva Groeneveld" userId="8ce55baa07ed89a0" providerId="LiveId" clId="{25B29488-F713-493E-A8B5-B6A2FE0B5F23}" dt="2023-07-13T12:08:39.492" v="190" actId="1076"/>
        <pc:sldMkLst>
          <pc:docMk/>
          <pc:sldMk cId="2822446426" sldId="261"/>
        </pc:sldMkLst>
        <pc:spChg chg="add del mod">
          <ac:chgData name="Eva Groeneveld" userId="8ce55baa07ed89a0" providerId="LiveId" clId="{25B29488-F713-493E-A8B5-B6A2FE0B5F23}" dt="2023-07-13T12:07:08.115" v="176"/>
          <ac:spMkLst>
            <pc:docMk/>
            <pc:sldMk cId="2822446426" sldId="261"/>
            <ac:spMk id="3" creationId="{34296699-080D-1561-91FC-07B7AFE3ECA3}"/>
          </ac:spMkLst>
        </pc:spChg>
        <pc:spChg chg="mod">
          <ac:chgData name="Eva Groeneveld" userId="8ce55baa07ed89a0" providerId="LiveId" clId="{25B29488-F713-493E-A8B5-B6A2FE0B5F23}" dt="2023-07-13T12:08:33.034" v="187" actId="20577"/>
          <ac:spMkLst>
            <pc:docMk/>
            <pc:sldMk cId="2822446426" sldId="261"/>
            <ac:spMk id="4" creationId="{AEA15350-C3DE-FD46-5E39-D9B3D8BEF47D}"/>
          </ac:spMkLst>
        </pc:spChg>
        <pc:spChg chg="add del mod">
          <ac:chgData name="Eva Groeneveld" userId="8ce55baa07ed89a0" providerId="LiveId" clId="{25B29488-F713-493E-A8B5-B6A2FE0B5F23}" dt="2023-07-13T12:08:34.586" v="188" actId="22"/>
          <ac:spMkLst>
            <pc:docMk/>
            <pc:sldMk cId="2822446426" sldId="261"/>
            <ac:spMk id="6" creationId="{C9D4C801-49AA-F3C8-31B8-E1D7E6F02413}"/>
          </ac:spMkLst>
        </pc:spChg>
        <pc:graphicFrameChg chg="add del mod">
          <ac:chgData name="Eva Groeneveld" userId="8ce55baa07ed89a0" providerId="LiveId" clId="{25B29488-F713-493E-A8B5-B6A2FE0B5F23}" dt="2023-07-13T12:07:08.115" v="176"/>
          <ac:graphicFrameMkLst>
            <pc:docMk/>
            <pc:sldMk cId="2822446426" sldId="261"/>
            <ac:graphicFrameMk id="2" creationId="{A0B7E5B7-AEAB-AC65-E110-1AF78E41901D}"/>
          </ac:graphicFrameMkLst>
        </pc:graphicFrameChg>
        <pc:picChg chg="add mod ord">
          <ac:chgData name="Eva Groeneveld" userId="8ce55baa07ed89a0" providerId="LiveId" clId="{25B29488-F713-493E-A8B5-B6A2FE0B5F23}" dt="2023-07-13T12:08:39.492" v="190" actId="1076"/>
          <ac:picMkLst>
            <pc:docMk/>
            <pc:sldMk cId="2822446426" sldId="261"/>
            <ac:picMk id="8" creationId="{275F3A9A-BE1D-693E-E210-C4FE1697F0DC}"/>
          </ac:picMkLst>
        </pc:picChg>
      </pc:sldChg>
      <pc:sldChg chg="del">
        <pc:chgData name="Eva Groeneveld" userId="8ce55baa07ed89a0" providerId="LiveId" clId="{25B29488-F713-493E-A8B5-B6A2FE0B5F23}" dt="2023-07-13T12:00:33.059" v="4" actId="47"/>
        <pc:sldMkLst>
          <pc:docMk/>
          <pc:sldMk cId="3547749546" sldId="261"/>
        </pc:sldMkLst>
      </pc:sldChg>
      <pc:sldChg chg="del">
        <pc:chgData name="Eva Groeneveld" userId="8ce55baa07ed89a0" providerId="LiveId" clId="{25B29488-F713-493E-A8B5-B6A2FE0B5F23}" dt="2023-07-13T12:00:33.614" v="5" actId="47"/>
        <pc:sldMkLst>
          <pc:docMk/>
          <pc:sldMk cId="1118122274" sldId="262"/>
        </pc:sldMkLst>
      </pc:sldChg>
      <pc:sldChg chg="addSp delSp modSp add mod ord">
        <pc:chgData name="Eva Groeneveld" userId="8ce55baa07ed89a0" providerId="LiveId" clId="{25B29488-F713-493E-A8B5-B6A2FE0B5F23}" dt="2023-07-13T12:18:43.066" v="316" actId="1036"/>
        <pc:sldMkLst>
          <pc:docMk/>
          <pc:sldMk cId="3191946434" sldId="262"/>
        </pc:sldMkLst>
        <pc:spChg chg="mod">
          <ac:chgData name="Eva Groeneveld" userId="8ce55baa07ed89a0" providerId="LiveId" clId="{25B29488-F713-493E-A8B5-B6A2FE0B5F23}" dt="2023-07-13T12:09:08.246" v="204" actId="20577"/>
          <ac:spMkLst>
            <pc:docMk/>
            <pc:sldMk cId="3191946434" sldId="262"/>
            <ac:spMk id="4" creationId="{AEA15350-C3DE-FD46-5E39-D9B3D8BEF47D}"/>
          </ac:spMkLst>
        </pc:spChg>
        <pc:spChg chg="del mod">
          <ac:chgData name="Eva Groeneveld" userId="8ce55baa07ed89a0" providerId="LiveId" clId="{25B29488-F713-493E-A8B5-B6A2FE0B5F23}" dt="2023-07-13T12:09:10.298" v="205" actId="22"/>
          <ac:spMkLst>
            <pc:docMk/>
            <pc:sldMk cId="3191946434" sldId="262"/>
            <ac:spMk id="6" creationId="{C9D4C801-49AA-F3C8-31B8-E1D7E6F02413}"/>
          </ac:spMkLst>
        </pc:spChg>
        <pc:picChg chg="add mod ord">
          <ac:chgData name="Eva Groeneveld" userId="8ce55baa07ed89a0" providerId="LiveId" clId="{25B29488-F713-493E-A8B5-B6A2FE0B5F23}" dt="2023-07-13T12:18:43.066" v="316" actId="1036"/>
          <ac:picMkLst>
            <pc:docMk/>
            <pc:sldMk cId="3191946434" sldId="262"/>
            <ac:picMk id="3" creationId="{767067C5-4F33-DC00-8B91-0E3384BDDBA3}"/>
          </ac:picMkLst>
        </pc:picChg>
      </pc:sldChg>
      <pc:sldChg chg="add del">
        <pc:chgData name="Eva Groeneveld" userId="8ce55baa07ed89a0" providerId="LiveId" clId="{25B29488-F713-493E-A8B5-B6A2FE0B5F23}" dt="2023-07-13T12:06:51" v="174"/>
        <pc:sldMkLst>
          <pc:docMk/>
          <pc:sldMk cId="3085655574" sldId="263"/>
        </pc:sldMkLst>
      </pc:sldChg>
      <pc:sldChg chg="addSp delSp modSp add mod">
        <pc:chgData name="Eva Groeneveld" userId="8ce55baa07ed89a0" providerId="LiveId" clId="{25B29488-F713-493E-A8B5-B6A2FE0B5F23}" dt="2023-07-13T12:22:32.416" v="388" actId="14100"/>
        <pc:sldMkLst>
          <pc:docMk/>
          <pc:sldMk cId="4133703272" sldId="263"/>
        </pc:sldMkLst>
        <pc:spChg chg="add del mod">
          <ac:chgData name="Eva Groeneveld" userId="8ce55baa07ed89a0" providerId="LiveId" clId="{25B29488-F713-493E-A8B5-B6A2FE0B5F23}" dt="2023-07-13T12:18:50.039" v="318"/>
          <ac:spMkLst>
            <pc:docMk/>
            <pc:sldMk cId="4133703272" sldId="263"/>
            <ac:spMk id="3" creationId="{61D60846-CB49-09A1-831E-0C5A515614FF}"/>
          </ac:spMkLst>
        </pc:spChg>
        <pc:picChg chg="add del mod">
          <ac:chgData name="Eva Groeneveld" userId="8ce55baa07ed89a0" providerId="LiveId" clId="{25B29488-F713-493E-A8B5-B6A2FE0B5F23}" dt="2023-07-13T12:18:48.715" v="317" actId="21"/>
          <ac:picMkLst>
            <pc:docMk/>
            <pc:sldMk cId="4133703272" sldId="263"/>
            <ac:picMk id="7" creationId="{9D74AC09-F610-DF74-E96F-A9766888A11A}"/>
          </ac:picMkLst>
        </pc:picChg>
        <pc:picChg chg="del">
          <ac:chgData name="Eva Groeneveld" userId="8ce55baa07ed89a0" providerId="LiveId" clId="{25B29488-F713-493E-A8B5-B6A2FE0B5F23}" dt="2023-07-13T12:09:58.650" v="215" actId="478"/>
          <ac:picMkLst>
            <pc:docMk/>
            <pc:sldMk cId="4133703272" sldId="263"/>
            <ac:picMk id="8" creationId="{275F3A9A-BE1D-693E-E210-C4FE1697F0DC}"/>
          </ac:picMkLst>
        </pc:picChg>
        <pc:picChg chg="add mod">
          <ac:chgData name="Eva Groeneveld" userId="8ce55baa07ed89a0" providerId="LiveId" clId="{25B29488-F713-493E-A8B5-B6A2FE0B5F23}" dt="2023-07-13T12:22:32.416" v="388" actId="14100"/>
          <ac:picMkLst>
            <pc:docMk/>
            <pc:sldMk cId="4133703272" sldId="263"/>
            <ac:picMk id="9" creationId="{2D2008E2-67EA-EE2A-23E2-F578112183AC}"/>
          </ac:picMkLst>
        </pc:picChg>
      </pc:sldChg>
      <pc:sldChg chg="addSp delSp modSp add mod">
        <pc:chgData name="Eva Groeneveld" userId="8ce55baa07ed89a0" providerId="LiveId" clId="{25B29488-F713-493E-A8B5-B6A2FE0B5F23}" dt="2023-07-13T12:19:04.012" v="324" actId="14100"/>
        <pc:sldMkLst>
          <pc:docMk/>
          <pc:sldMk cId="3962592487" sldId="264"/>
        </pc:sldMkLst>
        <pc:spChg chg="add del mod">
          <ac:chgData name="Eva Groeneveld" userId="8ce55baa07ed89a0" providerId="LiveId" clId="{25B29488-F713-493E-A8B5-B6A2FE0B5F23}" dt="2023-07-13T12:11:18.565" v="233" actId="22"/>
          <ac:spMkLst>
            <pc:docMk/>
            <pc:sldMk cId="3962592487" sldId="264"/>
            <ac:spMk id="3" creationId="{4C1456D0-3988-AD4F-9D3E-BC7EA0BC9264}"/>
          </ac:spMkLst>
        </pc:spChg>
        <pc:spChg chg="mod">
          <ac:chgData name="Eva Groeneveld" userId="8ce55baa07ed89a0" providerId="LiveId" clId="{25B29488-F713-493E-A8B5-B6A2FE0B5F23}" dt="2023-07-13T12:11:16.751" v="232" actId="20577"/>
          <ac:spMkLst>
            <pc:docMk/>
            <pc:sldMk cId="3962592487" sldId="264"/>
            <ac:spMk id="4" creationId="{AEA15350-C3DE-FD46-5E39-D9B3D8BEF47D}"/>
          </ac:spMkLst>
        </pc:spChg>
        <pc:picChg chg="add mod ord">
          <ac:chgData name="Eva Groeneveld" userId="8ce55baa07ed89a0" providerId="LiveId" clId="{25B29488-F713-493E-A8B5-B6A2FE0B5F23}" dt="2023-07-13T12:19:04.012" v="324" actId="14100"/>
          <ac:picMkLst>
            <pc:docMk/>
            <pc:sldMk cId="3962592487" sldId="264"/>
            <ac:picMk id="7" creationId="{E1DA84FC-29B9-8020-871E-CBD9201FBEB8}"/>
          </ac:picMkLst>
        </pc:picChg>
        <pc:picChg chg="del">
          <ac:chgData name="Eva Groeneveld" userId="8ce55baa07ed89a0" providerId="LiveId" clId="{25B29488-F713-493E-A8B5-B6A2FE0B5F23}" dt="2023-07-13T12:10:10.821" v="220" actId="478"/>
          <ac:picMkLst>
            <pc:docMk/>
            <pc:sldMk cId="3962592487" sldId="264"/>
            <ac:picMk id="8" creationId="{275F3A9A-BE1D-693E-E210-C4FE1697F0DC}"/>
          </ac:picMkLst>
        </pc:picChg>
      </pc:sldChg>
      <pc:sldChg chg="addSp delSp modSp add mod">
        <pc:chgData name="Eva Groeneveld" userId="8ce55baa07ed89a0" providerId="LiveId" clId="{25B29488-F713-493E-A8B5-B6A2FE0B5F23}" dt="2023-07-13T12:19:11.061" v="326" actId="14100"/>
        <pc:sldMkLst>
          <pc:docMk/>
          <pc:sldMk cId="1355625456" sldId="265"/>
        </pc:sldMkLst>
        <pc:spChg chg="add del mod">
          <ac:chgData name="Eva Groeneveld" userId="8ce55baa07ed89a0" providerId="LiveId" clId="{25B29488-F713-493E-A8B5-B6A2FE0B5F23}" dt="2023-07-13T12:11:45.319" v="244" actId="22"/>
          <ac:spMkLst>
            <pc:docMk/>
            <pc:sldMk cId="1355625456" sldId="265"/>
            <ac:spMk id="3" creationId="{6CF5EBCB-8684-40FB-CE35-DD436DA5BDFF}"/>
          </ac:spMkLst>
        </pc:spChg>
        <pc:spChg chg="mod">
          <ac:chgData name="Eva Groeneveld" userId="8ce55baa07ed89a0" providerId="LiveId" clId="{25B29488-F713-493E-A8B5-B6A2FE0B5F23}" dt="2023-07-13T12:11:28.320" v="242" actId="20577"/>
          <ac:spMkLst>
            <pc:docMk/>
            <pc:sldMk cId="1355625456" sldId="265"/>
            <ac:spMk id="4" creationId="{AEA15350-C3DE-FD46-5E39-D9B3D8BEF47D}"/>
          </ac:spMkLst>
        </pc:spChg>
        <pc:picChg chg="add mod ord">
          <ac:chgData name="Eva Groeneveld" userId="8ce55baa07ed89a0" providerId="LiveId" clId="{25B29488-F713-493E-A8B5-B6A2FE0B5F23}" dt="2023-07-13T12:19:11.061" v="326" actId="14100"/>
          <ac:picMkLst>
            <pc:docMk/>
            <pc:sldMk cId="1355625456" sldId="265"/>
            <ac:picMk id="7" creationId="{6F56FB52-15DB-F376-B810-D4C5A172960D}"/>
          </ac:picMkLst>
        </pc:picChg>
        <pc:picChg chg="del">
          <ac:chgData name="Eva Groeneveld" userId="8ce55baa07ed89a0" providerId="LiveId" clId="{25B29488-F713-493E-A8B5-B6A2FE0B5F23}" dt="2023-07-13T12:11:29.904" v="243" actId="478"/>
          <ac:picMkLst>
            <pc:docMk/>
            <pc:sldMk cId="1355625456" sldId="265"/>
            <ac:picMk id="8" creationId="{275F3A9A-BE1D-693E-E210-C4FE1697F0DC}"/>
          </ac:picMkLst>
        </pc:picChg>
      </pc:sldChg>
      <pc:sldChg chg="addSp delSp modSp add mod">
        <pc:chgData name="Eva Groeneveld" userId="8ce55baa07ed89a0" providerId="LiveId" clId="{25B29488-F713-493E-A8B5-B6A2FE0B5F23}" dt="2023-07-13T12:19:17.600" v="328" actId="14100"/>
        <pc:sldMkLst>
          <pc:docMk/>
          <pc:sldMk cId="1590756092" sldId="266"/>
        </pc:sldMkLst>
        <pc:spChg chg="add del mod">
          <ac:chgData name="Eva Groeneveld" userId="8ce55baa07ed89a0" providerId="LiveId" clId="{25B29488-F713-493E-A8B5-B6A2FE0B5F23}" dt="2023-07-13T12:12:49.458" v="255" actId="22"/>
          <ac:spMkLst>
            <pc:docMk/>
            <pc:sldMk cId="1590756092" sldId="266"/>
            <ac:spMk id="3" creationId="{11FEADF8-8CFB-6411-84F1-6BDF4D41489A}"/>
          </ac:spMkLst>
        </pc:spChg>
        <pc:spChg chg="mod">
          <ac:chgData name="Eva Groeneveld" userId="8ce55baa07ed89a0" providerId="LiveId" clId="{25B29488-F713-493E-A8B5-B6A2FE0B5F23}" dt="2023-07-13T12:12:25.455" v="254" actId="20577"/>
          <ac:spMkLst>
            <pc:docMk/>
            <pc:sldMk cId="1590756092" sldId="266"/>
            <ac:spMk id="4" creationId="{AEA15350-C3DE-FD46-5E39-D9B3D8BEF47D}"/>
          </ac:spMkLst>
        </pc:spChg>
        <pc:picChg chg="add mod ord">
          <ac:chgData name="Eva Groeneveld" userId="8ce55baa07ed89a0" providerId="LiveId" clId="{25B29488-F713-493E-A8B5-B6A2FE0B5F23}" dt="2023-07-13T12:19:17.600" v="328" actId="14100"/>
          <ac:picMkLst>
            <pc:docMk/>
            <pc:sldMk cId="1590756092" sldId="266"/>
            <ac:picMk id="7" creationId="{F42C3F11-FF31-75A7-69B3-9D2DF0269ECD}"/>
          </ac:picMkLst>
        </pc:picChg>
        <pc:picChg chg="del">
          <ac:chgData name="Eva Groeneveld" userId="8ce55baa07ed89a0" providerId="LiveId" clId="{25B29488-F713-493E-A8B5-B6A2FE0B5F23}" dt="2023-07-13T12:12:21.844" v="248" actId="478"/>
          <ac:picMkLst>
            <pc:docMk/>
            <pc:sldMk cId="1590756092" sldId="266"/>
            <ac:picMk id="8" creationId="{275F3A9A-BE1D-693E-E210-C4FE1697F0DC}"/>
          </ac:picMkLst>
        </pc:picChg>
      </pc:sldChg>
      <pc:sldChg chg="addSp delSp modSp add mod">
        <pc:chgData name="Eva Groeneveld" userId="8ce55baa07ed89a0" providerId="LiveId" clId="{25B29488-F713-493E-A8B5-B6A2FE0B5F23}" dt="2023-07-13T12:19:24.114" v="329" actId="14100"/>
        <pc:sldMkLst>
          <pc:docMk/>
          <pc:sldMk cId="3019129071" sldId="267"/>
        </pc:sldMkLst>
        <pc:spChg chg="add del mod">
          <ac:chgData name="Eva Groeneveld" userId="8ce55baa07ed89a0" providerId="LiveId" clId="{25B29488-F713-493E-A8B5-B6A2FE0B5F23}" dt="2023-07-13T12:13:23.236" v="261" actId="22"/>
          <ac:spMkLst>
            <pc:docMk/>
            <pc:sldMk cId="3019129071" sldId="267"/>
            <ac:spMk id="3" creationId="{AB55B063-C452-85D9-34B1-7D275EC3103D}"/>
          </ac:spMkLst>
        </pc:spChg>
        <pc:picChg chg="del">
          <ac:chgData name="Eva Groeneveld" userId="8ce55baa07ed89a0" providerId="LiveId" clId="{25B29488-F713-493E-A8B5-B6A2FE0B5F23}" dt="2023-07-13T12:13:01.976" v="260" actId="478"/>
          <ac:picMkLst>
            <pc:docMk/>
            <pc:sldMk cId="3019129071" sldId="267"/>
            <ac:picMk id="7" creationId="{F42C3F11-FF31-75A7-69B3-9D2DF0269ECD}"/>
          </ac:picMkLst>
        </pc:picChg>
        <pc:picChg chg="add mod ord">
          <ac:chgData name="Eva Groeneveld" userId="8ce55baa07ed89a0" providerId="LiveId" clId="{25B29488-F713-493E-A8B5-B6A2FE0B5F23}" dt="2023-07-13T12:19:24.114" v="329" actId="14100"/>
          <ac:picMkLst>
            <pc:docMk/>
            <pc:sldMk cId="3019129071" sldId="267"/>
            <ac:picMk id="8" creationId="{288C856C-6062-5EC8-560E-5CF96A0C5E0F}"/>
          </ac:picMkLst>
        </pc:picChg>
      </pc:sldChg>
      <pc:sldChg chg="addSp delSp modSp add mod">
        <pc:chgData name="Eva Groeneveld" userId="8ce55baa07ed89a0" providerId="LiveId" clId="{25B29488-F713-493E-A8B5-B6A2FE0B5F23}" dt="2023-07-13T12:19:28.361" v="330" actId="14100"/>
        <pc:sldMkLst>
          <pc:docMk/>
          <pc:sldMk cId="974394250" sldId="268"/>
        </pc:sldMkLst>
        <pc:spChg chg="add del mod">
          <ac:chgData name="Eva Groeneveld" userId="8ce55baa07ed89a0" providerId="LiveId" clId="{25B29488-F713-493E-A8B5-B6A2FE0B5F23}" dt="2023-07-13T12:13:53.730" v="266" actId="22"/>
          <ac:spMkLst>
            <pc:docMk/>
            <pc:sldMk cId="974394250" sldId="268"/>
            <ac:spMk id="3" creationId="{E7607220-8D58-D005-EF92-0B363B5F8890}"/>
          </ac:spMkLst>
        </pc:spChg>
        <pc:picChg chg="add mod ord">
          <ac:chgData name="Eva Groeneveld" userId="8ce55baa07ed89a0" providerId="LiveId" clId="{25B29488-F713-493E-A8B5-B6A2FE0B5F23}" dt="2023-07-13T12:19:28.361" v="330" actId="14100"/>
          <ac:picMkLst>
            <pc:docMk/>
            <pc:sldMk cId="974394250" sldId="268"/>
            <ac:picMk id="7" creationId="{4397994A-400D-B890-2A3A-C18F673B12F1}"/>
          </ac:picMkLst>
        </pc:picChg>
        <pc:picChg chg="del">
          <ac:chgData name="Eva Groeneveld" userId="8ce55baa07ed89a0" providerId="LiveId" clId="{25B29488-F713-493E-A8B5-B6A2FE0B5F23}" dt="2023-07-13T12:13:34.040" v="265" actId="478"/>
          <ac:picMkLst>
            <pc:docMk/>
            <pc:sldMk cId="974394250" sldId="268"/>
            <ac:picMk id="8" creationId="{288C856C-6062-5EC8-560E-5CF96A0C5E0F}"/>
          </ac:picMkLst>
        </pc:picChg>
      </pc:sldChg>
      <pc:sldChg chg="addSp delSp modSp add mod">
        <pc:chgData name="Eva Groeneveld" userId="8ce55baa07ed89a0" providerId="LiveId" clId="{25B29488-F713-493E-A8B5-B6A2FE0B5F23}" dt="2023-07-13T12:19:33.586" v="331" actId="14100"/>
        <pc:sldMkLst>
          <pc:docMk/>
          <pc:sldMk cId="239664892" sldId="269"/>
        </pc:sldMkLst>
        <pc:spChg chg="add del mod">
          <ac:chgData name="Eva Groeneveld" userId="8ce55baa07ed89a0" providerId="LiveId" clId="{25B29488-F713-493E-A8B5-B6A2FE0B5F23}" dt="2023-07-13T12:14:26.199" v="271" actId="22"/>
          <ac:spMkLst>
            <pc:docMk/>
            <pc:sldMk cId="239664892" sldId="269"/>
            <ac:spMk id="3" creationId="{6FEA67A9-C7D5-A1CA-BF80-EE20B1D6C3D1}"/>
          </ac:spMkLst>
        </pc:spChg>
        <pc:picChg chg="del">
          <ac:chgData name="Eva Groeneveld" userId="8ce55baa07ed89a0" providerId="LiveId" clId="{25B29488-F713-493E-A8B5-B6A2FE0B5F23}" dt="2023-07-13T12:14:03.500" v="270" actId="478"/>
          <ac:picMkLst>
            <pc:docMk/>
            <pc:sldMk cId="239664892" sldId="269"/>
            <ac:picMk id="7" creationId="{4397994A-400D-B890-2A3A-C18F673B12F1}"/>
          </ac:picMkLst>
        </pc:picChg>
        <pc:picChg chg="add mod ord">
          <ac:chgData name="Eva Groeneveld" userId="8ce55baa07ed89a0" providerId="LiveId" clId="{25B29488-F713-493E-A8B5-B6A2FE0B5F23}" dt="2023-07-13T12:19:33.586" v="331" actId="14100"/>
          <ac:picMkLst>
            <pc:docMk/>
            <pc:sldMk cId="239664892" sldId="269"/>
            <ac:picMk id="8" creationId="{8CB104B4-863A-0490-6C6B-9C3F01688E57}"/>
          </ac:picMkLst>
        </pc:picChg>
      </pc:sldChg>
      <pc:sldChg chg="addSp delSp modSp add mod">
        <pc:chgData name="Eva Groeneveld" userId="8ce55baa07ed89a0" providerId="LiveId" clId="{25B29488-F713-493E-A8B5-B6A2FE0B5F23}" dt="2023-07-13T12:15:05.016" v="280" actId="14100"/>
        <pc:sldMkLst>
          <pc:docMk/>
          <pc:sldMk cId="1634693479" sldId="270"/>
        </pc:sldMkLst>
        <pc:spChg chg="add del mod">
          <ac:chgData name="Eva Groeneveld" userId="8ce55baa07ed89a0" providerId="LiveId" clId="{25B29488-F713-493E-A8B5-B6A2FE0B5F23}" dt="2023-07-13T12:14:59.290" v="277" actId="22"/>
          <ac:spMkLst>
            <pc:docMk/>
            <pc:sldMk cId="1634693479" sldId="270"/>
            <ac:spMk id="3" creationId="{7BA842EB-0E65-1B49-15F2-8BFEB0E2CF81}"/>
          </ac:spMkLst>
        </pc:spChg>
        <pc:picChg chg="add mod ord">
          <ac:chgData name="Eva Groeneveld" userId="8ce55baa07ed89a0" providerId="LiveId" clId="{25B29488-F713-493E-A8B5-B6A2FE0B5F23}" dt="2023-07-13T12:15:05.016" v="280" actId="14100"/>
          <ac:picMkLst>
            <pc:docMk/>
            <pc:sldMk cId="1634693479" sldId="270"/>
            <ac:picMk id="7" creationId="{D5C79ACD-38D8-936C-DC2E-44FAA36A4F1E}"/>
          </ac:picMkLst>
        </pc:picChg>
        <pc:picChg chg="del">
          <ac:chgData name="Eva Groeneveld" userId="8ce55baa07ed89a0" providerId="LiveId" clId="{25B29488-F713-493E-A8B5-B6A2FE0B5F23}" dt="2023-07-13T12:14:36.522" v="276" actId="478"/>
          <ac:picMkLst>
            <pc:docMk/>
            <pc:sldMk cId="1634693479" sldId="270"/>
            <ac:picMk id="8" creationId="{8CB104B4-863A-0490-6C6B-9C3F01688E57}"/>
          </ac:picMkLst>
        </pc:picChg>
      </pc:sldChg>
      <pc:sldChg chg="addSp delSp modSp add mod">
        <pc:chgData name="Eva Groeneveld" userId="8ce55baa07ed89a0" providerId="LiveId" clId="{25B29488-F713-493E-A8B5-B6A2FE0B5F23}" dt="2023-07-13T12:18:29.772" v="314" actId="1076"/>
        <pc:sldMkLst>
          <pc:docMk/>
          <pc:sldMk cId="3187829039" sldId="271"/>
        </pc:sldMkLst>
        <pc:spChg chg="add del mod">
          <ac:chgData name="Eva Groeneveld" userId="8ce55baa07ed89a0" providerId="LiveId" clId="{25B29488-F713-493E-A8B5-B6A2FE0B5F23}" dt="2023-07-13T12:18:22.080" v="310"/>
          <ac:spMkLst>
            <pc:docMk/>
            <pc:sldMk cId="3187829039" sldId="271"/>
            <ac:spMk id="3" creationId="{38F200D5-F2DB-2974-DBD6-E4555F87ED2E}"/>
          </ac:spMkLst>
        </pc:spChg>
        <pc:picChg chg="del">
          <ac:chgData name="Eva Groeneveld" userId="8ce55baa07ed89a0" providerId="LiveId" clId="{25B29488-F713-493E-A8B5-B6A2FE0B5F23}" dt="2023-07-13T12:15:39.590" v="282" actId="478"/>
          <ac:picMkLst>
            <pc:docMk/>
            <pc:sldMk cId="3187829039" sldId="271"/>
            <ac:picMk id="7" creationId="{D5C79ACD-38D8-936C-DC2E-44FAA36A4F1E}"/>
          </ac:picMkLst>
        </pc:picChg>
        <pc:picChg chg="add del mod">
          <ac:chgData name="Eva Groeneveld" userId="8ce55baa07ed89a0" providerId="LiveId" clId="{25B29488-F713-493E-A8B5-B6A2FE0B5F23}" dt="2023-07-13T12:18:20.663" v="309" actId="21"/>
          <ac:picMkLst>
            <pc:docMk/>
            <pc:sldMk cId="3187829039" sldId="271"/>
            <ac:picMk id="8" creationId="{14EE81F4-FD14-6D16-6C35-4B3ECEB63A46}"/>
          </ac:picMkLst>
        </pc:picChg>
        <pc:picChg chg="add mod">
          <ac:chgData name="Eva Groeneveld" userId="8ce55baa07ed89a0" providerId="LiveId" clId="{25B29488-F713-493E-A8B5-B6A2FE0B5F23}" dt="2023-07-13T12:18:29.772" v="314" actId="1076"/>
          <ac:picMkLst>
            <pc:docMk/>
            <pc:sldMk cId="3187829039" sldId="271"/>
            <ac:picMk id="9" creationId="{A26719FA-2CA2-CE7E-4FD6-F5D3C1ED2370}"/>
          </ac:picMkLst>
        </pc:picChg>
      </pc:sldChg>
      <pc:sldChg chg="addSp delSp modSp add mod">
        <pc:chgData name="Eva Groeneveld" userId="8ce55baa07ed89a0" providerId="LiveId" clId="{25B29488-F713-493E-A8B5-B6A2FE0B5F23}" dt="2023-07-13T12:16:14.371" v="292" actId="14100"/>
        <pc:sldMkLst>
          <pc:docMk/>
          <pc:sldMk cId="1374008453" sldId="272"/>
        </pc:sldMkLst>
        <pc:spChg chg="del">
          <ac:chgData name="Eva Groeneveld" userId="8ce55baa07ed89a0" providerId="LiveId" clId="{25B29488-F713-493E-A8B5-B6A2FE0B5F23}" dt="2023-07-13T12:16:10.150" v="290" actId="22"/>
          <ac:spMkLst>
            <pc:docMk/>
            <pc:sldMk cId="1374008453" sldId="272"/>
            <ac:spMk id="3" creationId="{38F200D5-F2DB-2974-DBD6-E4555F87ED2E}"/>
          </ac:spMkLst>
        </pc:spChg>
        <pc:picChg chg="add mod ord">
          <ac:chgData name="Eva Groeneveld" userId="8ce55baa07ed89a0" providerId="LiveId" clId="{25B29488-F713-493E-A8B5-B6A2FE0B5F23}" dt="2023-07-13T12:16:14.371" v="292" actId="14100"/>
          <ac:picMkLst>
            <pc:docMk/>
            <pc:sldMk cId="1374008453" sldId="272"/>
            <ac:picMk id="6" creationId="{4FD965CB-9BF2-2721-AFD1-715F5A821889}"/>
          </ac:picMkLst>
        </pc:picChg>
        <pc:picChg chg="del">
          <ac:chgData name="Eva Groeneveld" userId="8ce55baa07ed89a0" providerId="LiveId" clId="{25B29488-F713-493E-A8B5-B6A2FE0B5F23}" dt="2023-07-13T12:15:55.283" v="289" actId="478"/>
          <ac:picMkLst>
            <pc:docMk/>
            <pc:sldMk cId="1374008453" sldId="272"/>
            <ac:picMk id="8" creationId="{14EE81F4-FD14-6D16-6C35-4B3ECEB63A46}"/>
          </ac:picMkLst>
        </pc:picChg>
      </pc:sldChg>
      <pc:sldChg chg="addSp delSp modSp add mod">
        <pc:chgData name="Eva Groeneveld" userId="8ce55baa07ed89a0" providerId="LiveId" clId="{25B29488-F713-493E-A8B5-B6A2FE0B5F23}" dt="2023-07-13T12:19:45.424" v="333" actId="1036"/>
        <pc:sldMkLst>
          <pc:docMk/>
          <pc:sldMk cId="4126928654" sldId="273"/>
        </pc:sldMkLst>
        <pc:spChg chg="add del mod">
          <ac:chgData name="Eva Groeneveld" userId="8ce55baa07ed89a0" providerId="LiveId" clId="{25B29488-F713-493E-A8B5-B6A2FE0B5F23}" dt="2023-07-13T12:17:03.550" v="295" actId="22"/>
          <ac:spMkLst>
            <pc:docMk/>
            <pc:sldMk cId="4126928654" sldId="273"/>
            <ac:spMk id="3" creationId="{A324B62C-EF06-5921-BD89-4890FAEBDB3E}"/>
          </ac:spMkLst>
        </pc:spChg>
        <pc:picChg chg="del">
          <ac:chgData name="Eva Groeneveld" userId="8ce55baa07ed89a0" providerId="LiveId" clId="{25B29488-F713-493E-A8B5-B6A2FE0B5F23}" dt="2023-07-13T12:16:52.299" v="294" actId="478"/>
          <ac:picMkLst>
            <pc:docMk/>
            <pc:sldMk cId="4126928654" sldId="273"/>
            <ac:picMk id="6" creationId="{4FD965CB-9BF2-2721-AFD1-715F5A821889}"/>
          </ac:picMkLst>
        </pc:picChg>
        <pc:picChg chg="add mod ord">
          <ac:chgData name="Eva Groeneveld" userId="8ce55baa07ed89a0" providerId="LiveId" clId="{25B29488-F713-493E-A8B5-B6A2FE0B5F23}" dt="2023-07-13T12:19:45.424" v="333" actId="1036"/>
          <ac:picMkLst>
            <pc:docMk/>
            <pc:sldMk cId="4126928654" sldId="273"/>
            <ac:picMk id="8" creationId="{2322DC01-AE87-8227-F7AD-1CD431CFF51B}"/>
          </ac:picMkLst>
        </pc:picChg>
      </pc:sldChg>
      <pc:sldChg chg="addSp delSp modSp add mod">
        <pc:chgData name="Eva Groeneveld" userId="8ce55baa07ed89a0" providerId="LiveId" clId="{25B29488-F713-493E-A8B5-B6A2FE0B5F23}" dt="2023-07-13T12:27:08.608" v="480" actId="27918"/>
        <pc:sldMkLst>
          <pc:docMk/>
          <pc:sldMk cId="460024830" sldId="274"/>
        </pc:sldMkLst>
        <pc:spChg chg="add del mod">
          <ac:chgData name="Eva Groeneveld" userId="8ce55baa07ed89a0" providerId="LiveId" clId="{25B29488-F713-493E-A8B5-B6A2FE0B5F23}" dt="2023-07-13T12:20:37.470" v="345"/>
          <ac:spMkLst>
            <pc:docMk/>
            <pc:sldMk cId="460024830" sldId="274"/>
            <ac:spMk id="3" creationId="{4B42B52F-3962-FB91-C5DA-8694D06927D5}"/>
          </ac:spMkLst>
        </pc:spChg>
        <pc:spChg chg="mod">
          <ac:chgData name="Eva Groeneveld" userId="8ce55baa07ed89a0" providerId="LiveId" clId="{25B29488-F713-493E-A8B5-B6A2FE0B5F23}" dt="2023-07-13T12:20:34.189" v="343" actId="20577"/>
          <ac:spMkLst>
            <pc:docMk/>
            <pc:sldMk cId="460024830" sldId="274"/>
            <ac:spMk id="4" creationId="{AEA15350-C3DE-FD46-5E39-D9B3D8BEF47D}"/>
          </ac:spMkLst>
        </pc:spChg>
        <pc:graphicFrameChg chg="add mod">
          <ac:chgData name="Eva Groeneveld" userId="8ce55baa07ed89a0" providerId="LiveId" clId="{25B29488-F713-493E-A8B5-B6A2FE0B5F23}" dt="2023-07-13T12:20:37.470" v="345"/>
          <ac:graphicFrameMkLst>
            <pc:docMk/>
            <pc:sldMk cId="460024830" sldId="274"/>
            <ac:graphicFrameMk id="6" creationId="{39F4EAD3-4326-0DBE-CF22-67E3304FA968}"/>
          </ac:graphicFrameMkLst>
        </pc:graphicFrameChg>
        <pc:picChg chg="del">
          <ac:chgData name="Eva Groeneveld" userId="8ce55baa07ed89a0" providerId="LiveId" clId="{25B29488-F713-493E-A8B5-B6A2FE0B5F23}" dt="2023-07-13T12:20:25.716" v="335" actId="478"/>
          <ac:picMkLst>
            <pc:docMk/>
            <pc:sldMk cId="460024830" sldId="274"/>
            <ac:picMk id="8" creationId="{2322DC01-AE87-8227-F7AD-1CD431CFF51B}"/>
          </ac:picMkLst>
        </pc:picChg>
      </pc:sldChg>
      <pc:sldChg chg="addSp delSp modSp add del mod">
        <pc:chgData name="Eva Groeneveld" userId="8ce55baa07ed89a0" providerId="LiveId" clId="{25B29488-F713-493E-A8B5-B6A2FE0B5F23}" dt="2023-07-13T12:18:15.034" v="308" actId="47"/>
        <pc:sldMkLst>
          <pc:docMk/>
          <pc:sldMk cId="1912473694" sldId="274"/>
        </pc:sldMkLst>
        <pc:spChg chg="add mod">
          <ac:chgData name="Eva Groeneveld" userId="8ce55baa07ed89a0" providerId="LiveId" clId="{25B29488-F713-493E-A8B5-B6A2FE0B5F23}" dt="2023-07-13T12:17:14.147" v="299" actId="478"/>
          <ac:spMkLst>
            <pc:docMk/>
            <pc:sldMk cId="1912473694" sldId="274"/>
            <ac:spMk id="3" creationId="{9590129A-5F73-0D94-A0CC-A7B7D74CCBEA}"/>
          </ac:spMkLst>
        </pc:spChg>
        <pc:picChg chg="del">
          <ac:chgData name="Eva Groeneveld" userId="8ce55baa07ed89a0" providerId="LiveId" clId="{25B29488-F713-493E-A8B5-B6A2FE0B5F23}" dt="2023-07-13T12:17:14.147" v="299" actId="478"/>
          <ac:picMkLst>
            <pc:docMk/>
            <pc:sldMk cId="1912473694" sldId="274"/>
            <ac:picMk id="8" creationId="{2322DC01-AE87-8227-F7AD-1CD431CFF51B}"/>
          </ac:picMkLst>
        </pc:picChg>
      </pc:sldChg>
      <pc:sldChg chg="addSp delSp modSp new mod">
        <pc:chgData name="Eva Groeneveld" userId="8ce55baa07ed89a0" providerId="LiveId" clId="{25B29488-F713-493E-A8B5-B6A2FE0B5F23}" dt="2023-07-14T16:31:53.067" v="662" actId="20577"/>
        <pc:sldMkLst>
          <pc:docMk/>
          <pc:sldMk cId="2560295577" sldId="275"/>
        </pc:sldMkLst>
        <pc:spChg chg="del mod">
          <ac:chgData name="Eva Groeneveld" userId="8ce55baa07ed89a0" providerId="LiveId" clId="{25B29488-F713-493E-A8B5-B6A2FE0B5F23}" dt="2023-07-13T12:52:25.914" v="630" actId="478"/>
          <ac:spMkLst>
            <pc:docMk/>
            <pc:sldMk cId="2560295577" sldId="275"/>
            <ac:spMk id="2" creationId="{AD05E474-3483-6109-173A-79E37965A75F}"/>
          </ac:spMkLst>
        </pc:spChg>
        <pc:spChg chg="del">
          <ac:chgData name="Eva Groeneveld" userId="8ce55baa07ed89a0" providerId="LiveId" clId="{25B29488-F713-493E-A8B5-B6A2FE0B5F23}" dt="2023-07-13T12:24:28.643" v="438" actId="3680"/>
          <ac:spMkLst>
            <pc:docMk/>
            <pc:sldMk cId="2560295577" sldId="275"/>
            <ac:spMk id="3" creationId="{C1F5D434-4D1B-19FD-0FFB-BC08524ECD8C}"/>
          </ac:spMkLst>
        </pc:spChg>
        <pc:spChg chg="add del mod">
          <ac:chgData name="Eva Groeneveld" userId="8ce55baa07ed89a0" providerId="LiveId" clId="{25B29488-F713-493E-A8B5-B6A2FE0B5F23}" dt="2023-07-13T12:52:27.102" v="631" actId="478"/>
          <ac:spMkLst>
            <pc:docMk/>
            <pc:sldMk cId="2560295577" sldId="275"/>
            <ac:spMk id="6" creationId="{5F219A4B-B4FD-E8CB-392B-64C152A83EC0}"/>
          </ac:spMkLst>
        </pc:spChg>
        <pc:graphicFrameChg chg="add mod ord modGraphic">
          <ac:chgData name="Eva Groeneveld" userId="8ce55baa07ed89a0" providerId="LiveId" clId="{25B29488-F713-493E-A8B5-B6A2FE0B5F23}" dt="2023-07-14T16:31:53.067" v="662" actId="20577"/>
          <ac:graphicFrameMkLst>
            <pc:docMk/>
            <pc:sldMk cId="2560295577" sldId="275"/>
            <ac:graphicFrameMk id="4" creationId="{B663E2D0-9B2E-37B5-C911-A78B354102CD}"/>
          </ac:graphicFrameMkLst>
        </pc:graphicFrameChg>
      </pc:sldChg>
      <pc:sldChg chg="addSp delSp modSp add mod ord">
        <pc:chgData name="Eva Groeneveld" userId="8ce55baa07ed89a0" providerId="LiveId" clId="{25B29488-F713-493E-A8B5-B6A2FE0B5F23}" dt="2023-07-14T16:32:07.625" v="672" actId="20577"/>
        <pc:sldMkLst>
          <pc:docMk/>
          <pc:sldMk cId="1850521958" sldId="276"/>
        </pc:sldMkLst>
        <pc:spChg chg="del mod">
          <ac:chgData name="Eva Groeneveld" userId="8ce55baa07ed89a0" providerId="LiveId" clId="{25B29488-F713-493E-A8B5-B6A2FE0B5F23}" dt="2023-07-13T12:52:12.387" v="628" actId="478"/>
          <ac:spMkLst>
            <pc:docMk/>
            <pc:sldMk cId="1850521958" sldId="276"/>
            <ac:spMk id="2" creationId="{AD05E474-3483-6109-173A-79E37965A75F}"/>
          </ac:spMkLst>
        </pc:spChg>
        <pc:spChg chg="del">
          <ac:chgData name="Eva Groeneveld" userId="8ce55baa07ed89a0" providerId="LiveId" clId="{25B29488-F713-493E-A8B5-B6A2FE0B5F23}" dt="2023-07-13T12:39:24.828" v="528"/>
          <ac:spMkLst>
            <pc:docMk/>
            <pc:sldMk cId="1850521958" sldId="276"/>
            <ac:spMk id="3" creationId="{C1F5D434-4D1B-19FD-0FFB-BC08524ECD8C}"/>
          </ac:spMkLst>
        </pc:spChg>
        <pc:graphicFrameChg chg="add mod modGraphic">
          <ac:chgData name="Eva Groeneveld" userId="8ce55baa07ed89a0" providerId="LiveId" clId="{25B29488-F713-493E-A8B5-B6A2FE0B5F23}" dt="2023-07-14T16:32:07.625" v="672" actId="20577"/>
          <ac:graphicFrameMkLst>
            <pc:docMk/>
            <pc:sldMk cId="1850521958" sldId="276"/>
            <ac:graphicFrameMk id="4" creationId="{F8096FDF-31BA-D60A-2DC1-A436D324D938}"/>
          </ac:graphicFrameMkLst>
        </pc:graphicFrameChg>
      </pc:sldChg>
      <pc:sldChg chg="addSp delSp modSp add mod">
        <pc:chgData name="Eva Groeneveld" userId="8ce55baa07ed89a0" providerId="LiveId" clId="{25B29488-F713-493E-A8B5-B6A2FE0B5F23}" dt="2023-07-14T16:32:00.349" v="667" actId="20577"/>
        <pc:sldMkLst>
          <pc:docMk/>
          <pc:sldMk cId="1271487429" sldId="277"/>
        </pc:sldMkLst>
        <pc:spChg chg="del">
          <ac:chgData name="Eva Groeneveld" userId="8ce55baa07ed89a0" providerId="LiveId" clId="{25B29488-F713-493E-A8B5-B6A2FE0B5F23}" dt="2023-07-13T12:51:55.850" v="624" actId="478"/>
          <ac:spMkLst>
            <pc:docMk/>
            <pc:sldMk cId="1271487429" sldId="277"/>
            <ac:spMk id="2" creationId="{AD05E474-3483-6109-173A-79E37965A75F}"/>
          </ac:spMkLst>
        </pc:spChg>
        <pc:spChg chg="add del mod">
          <ac:chgData name="Eva Groeneveld" userId="8ce55baa07ed89a0" providerId="LiveId" clId="{25B29488-F713-493E-A8B5-B6A2FE0B5F23}" dt="2023-07-13T12:52:07.302" v="627" actId="478"/>
          <ac:spMkLst>
            <pc:docMk/>
            <pc:sldMk cId="1271487429" sldId="277"/>
            <ac:spMk id="5" creationId="{7991063A-E41F-5B00-94B6-5DF80C7C26BF}"/>
          </ac:spMkLst>
        </pc:spChg>
        <pc:graphicFrameChg chg="mod modGraphic">
          <ac:chgData name="Eva Groeneveld" userId="8ce55baa07ed89a0" providerId="LiveId" clId="{25B29488-F713-493E-A8B5-B6A2FE0B5F23}" dt="2023-07-14T16:32:00.349" v="667" actId="20577"/>
          <ac:graphicFrameMkLst>
            <pc:docMk/>
            <pc:sldMk cId="1271487429" sldId="277"/>
            <ac:graphicFrameMk id="4" creationId="{B663E2D0-9B2E-37B5-C911-A78B354102CD}"/>
          </ac:graphicFrameMkLst>
        </pc:graphicFrameChg>
      </pc:sldChg>
      <pc:sldChg chg="addSp delSp modSp new mod">
        <pc:chgData name="Eva Groeneveld" userId="8ce55baa07ed89a0" providerId="LiveId" clId="{25B29488-F713-493E-A8B5-B6A2FE0B5F23}" dt="2023-07-20T21:03:01.619" v="1522" actId="20577"/>
        <pc:sldMkLst>
          <pc:docMk/>
          <pc:sldMk cId="1869861045" sldId="278"/>
        </pc:sldMkLst>
        <pc:spChg chg="mod">
          <ac:chgData name="Eva Groeneveld" userId="8ce55baa07ed89a0" providerId="LiveId" clId="{25B29488-F713-493E-A8B5-B6A2FE0B5F23}" dt="2023-07-20T20:30:11.833" v="819" actId="20577"/>
          <ac:spMkLst>
            <pc:docMk/>
            <pc:sldMk cId="1869861045" sldId="278"/>
            <ac:spMk id="2" creationId="{6EC788C0-057F-C053-6530-94B4459E9289}"/>
          </ac:spMkLst>
        </pc:spChg>
        <pc:spChg chg="del">
          <ac:chgData name="Eva Groeneveld" userId="8ce55baa07ed89a0" providerId="LiveId" clId="{25B29488-F713-493E-A8B5-B6A2FE0B5F23}" dt="2023-07-20T20:30:31.022" v="821" actId="3680"/>
          <ac:spMkLst>
            <pc:docMk/>
            <pc:sldMk cId="1869861045" sldId="278"/>
            <ac:spMk id="3" creationId="{372602C4-16BF-98D8-31C3-970544F8286C}"/>
          </ac:spMkLst>
        </pc:spChg>
        <pc:spChg chg="add del mod">
          <ac:chgData name="Eva Groeneveld" userId="8ce55baa07ed89a0" providerId="LiveId" clId="{25B29488-F713-493E-A8B5-B6A2FE0B5F23}" dt="2023-07-20T20:30:59.807" v="839" actId="3680"/>
          <ac:spMkLst>
            <pc:docMk/>
            <pc:sldMk cId="1869861045" sldId="278"/>
            <ac:spMk id="6" creationId="{CB1E0FDB-B29B-37FA-9BAC-46D93D8DDAEC}"/>
          </ac:spMkLst>
        </pc:spChg>
        <pc:graphicFrameChg chg="add del mod ord modGraphic">
          <ac:chgData name="Eva Groeneveld" userId="8ce55baa07ed89a0" providerId="LiveId" clId="{25B29488-F713-493E-A8B5-B6A2FE0B5F23}" dt="2023-07-20T20:30:52.112" v="838" actId="478"/>
          <ac:graphicFrameMkLst>
            <pc:docMk/>
            <pc:sldMk cId="1869861045" sldId="278"/>
            <ac:graphicFrameMk id="4" creationId="{FC2F3C34-ADB1-8CA9-2584-510A19BC610B}"/>
          </ac:graphicFrameMkLst>
        </pc:graphicFrameChg>
        <pc:graphicFrameChg chg="add mod ord modGraphic">
          <ac:chgData name="Eva Groeneveld" userId="8ce55baa07ed89a0" providerId="LiveId" clId="{25B29488-F713-493E-A8B5-B6A2FE0B5F23}" dt="2023-07-20T21:03:01.619" v="1522" actId="20577"/>
          <ac:graphicFrameMkLst>
            <pc:docMk/>
            <pc:sldMk cId="1869861045" sldId="278"/>
            <ac:graphicFrameMk id="7" creationId="{0E0526A5-41C2-418C-031C-12D78EC1D754}"/>
          </ac:graphicFrameMkLst>
        </pc:graphicFrameChg>
      </pc:sldChg>
      <pc:sldChg chg="addSp delSp modSp new del mod modClrScheme chgLayout">
        <pc:chgData name="Eva Groeneveld" userId="8ce55baa07ed89a0" providerId="LiveId" clId="{25B29488-F713-493E-A8B5-B6A2FE0B5F23}" dt="2023-07-20T19:56:54.563" v="809" actId="47"/>
        <pc:sldMkLst>
          <pc:docMk/>
          <pc:sldMk cId="2651922615" sldId="278"/>
        </pc:sldMkLst>
        <pc:spChg chg="mod ord">
          <ac:chgData name="Eva Groeneveld" userId="8ce55baa07ed89a0" providerId="LiveId" clId="{25B29488-F713-493E-A8B5-B6A2FE0B5F23}" dt="2023-07-17T21:20:33.114" v="715" actId="20577"/>
          <ac:spMkLst>
            <pc:docMk/>
            <pc:sldMk cId="2651922615" sldId="278"/>
            <ac:spMk id="2" creationId="{19D977F8-AC6C-5001-8667-B9FB1B7DCB1F}"/>
          </ac:spMkLst>
        </pc:spChg>
        <pc:spChg chg="add del mod ord">
          <ac:chgData name="Eva Groeneveld" userId="8ce55baa07ed89a0" providerId="LiveId" clId="{25B29488-F713-493E-A8B5-B6A2FE0B5F23}" dt="2023-07-17T21:24:16.517" v="795" actId="255"/>
          <ac:spMkLst>
            <pc:docMk/>
            <pc:sldMk cId="2651922615" sldId="278"/>
            <ac:spMk id="3" creationId="{91686E56-62C0-F1D9-026F-498C9CFC570C}"/>
          </ac:spMkLst>
        </pc:spChg>
        <pc:spChg chg="add del mod ord">
          <ac:chgData name="Eva Groeneveld" userId="8ce55baa07ed89a0" providerId="LiveId" clId="{25B29488-F713-493E-A8B5-B6A2FE0B5F23}" dt="2023-07-17T21:19:53.253" v="712" actId="700"/>
          <ac:spMkLst>
            <pc:docMk/>
            <pc:sldMk cId="2651922615" sldId="278"/>
            <ac:spMk id="5" creationId="{8253C70F-0429-6BD5-2477-EDF0EDA32B9E}"/>
          </ac:spMkLst>
        </pc:spChg>
        <pc:graphicFrameChg chg="add del mod">
          <ac:chgData name="Eva Groeneveld" userId="8ce55baa07ed89a0" providerId="LiveId" clId="{25B29488-F713-493E-A8B5-B6A2FE0B5F23}" dt="2023-07-17T21:19:16.011" v="706"/>
          <ac:graphicFrameMkLst>
            <pc:docMk/>
            <pc:sldMk cId="2651922615" sldId="278"/>
            <ac:graphicFrameMk id="4" creationId="{9D14C16C-43A7-9FE4-C9CF-D8836165CB90}"/>
          </ac:graphicFrameMkLst>
        </pc:graphicFrameChg>
      </pc:sldChg>
      <pc:sldChg chg="new del">
        <pc:chgData name="Eva Groeneveld" userId="8ce55baa07ed89a0" providerId="LiveId" clId="{25B29488-F713-493E-A8B5-B6A2FE0B5F23}" dt="2023-07-20T20:46:59.762" v="1212" actId="47"/>
        <pc:sldMkLst>
          <pc:docMk/>
          <pc:sldMk cId="3538678405" sldId="279"/>
        </pc:sldMkLst>
      </pc:sldChg>
      <pc:sldChg chg="modSp new del mod">
        <pc:chgData name="Eva Groeneveld" userId="8ce55baa07ed89a0" providerId="LiveId" clId="{25B29488-F713-493E-A8B5-B6A2FE0B5F23}" dt="2023-07-20T19:56:53.468" v="808" actId="47"/>
        <pc:sldMkLst>
          <pc:docMk/>
          <pc:sldMk cId="3915081173" sldId="279"/>
        </pc:sldMkLst>
        <pc:spChg chg="mod">
          <ac:chgData name="Eva Groeneveld" userId="8ce55baa07ed89a0" providerId="LiveId" clId="{25B29488-F713-493E-A8B5-B6A2FE0B5F23}" dt="2023-07-17T21:20:39.416" v="735" actId="20577"/>
          <ac:spMkLst>
            <pc:docMk/>
            <pc:sldMk cId="3915081173" sldId="279"/>
            <ac:spMk id="2" creationId="{8AD7A7C5-FC17-1870-F40E-C539CE9CA896}"/>
          </ac:spMkLst>
        </pc:spChg>
        <pc:spChg chg="mod">
          <ac:chgData name="Eva Groeneveld" userId="8ce55baa07ed89a0" providerId="LiveId" clId="{25B29488-F713-493E-A8B5-B6A2FE0B5F23}" dt="2023-07-17T21:24:23.595" v="797" actId="27636"/>
          <ac:spMkLst>
            <pc:docMk/>
            <pc:sldMk cId="3915081173" sldId="279"/>
            <ac:spMk id="3" creationId="{E8E0A55B-2D5E-87A0-CDC1-08A3F9BE2769}"/>
          </ac:spMkLst>
        </pc:spChg>
      </pc:sldChg>
      <pc:sldChg chg="modSp new del mod ord">
        <pc:chgData name="Eva Groeneveld" userId="8ce55baa07ed89a0" providerId="LiveId" clId="{25B29488-F713-493E-A8B5-B6A2FE0B5F23}" dt="2023-07-20T19:56:52.573" v="807" actId="47"/>
        <pc:sldMkLst>
          <pc:docMk/>
          <pc:sldMk cId="2441620525" sldId="280"/>
        </pc:sldMkLst>
        <pc:spChg chg="mod">
          <ac:chgData name="Eva Groeneveld" userId="8ce55baa07ed89a0" providerId="LiveId" clId="{25B29488-F713-493E-A8B5-B6A2FE0B5F23}" dt="2023-07-17T21:21:24.350" v="764" actId="20577"/>
          <ac:spMkLst>
            <pc:docMk/>
            <pc:sldMk cId="2441620525" sldId="280"/>
            <ac:spMk id="2" creationId="{E79C3584-6C98-B9DD-949D-CF6B77777E0D}"/>
          </ac:spMkLst>
        </pc:spChg>
        <pc:spChg chg="mod">
          <ac:chgData name="Eva Groeneveld" userId="8ce55baa07ed89a0" providerId="LiveId" clId="{25B29488-F713-493E-A8B5-B6A2FE0B5F23}" dt="2023-07-18T18:32:48.490" v="806" actId="20577"/>
          <ac:spMkLst>
            <pc:docMk/>
            <pc:sldMk cId="2441620525" sldId="280"/>
            <ac:spMk id="3" creationId="{7CAD52E7-8874-E22C-372B-B318E78C7BC3}"/>
          </ac:spMkLst>
        </pc:spChg>
      </pc:sldChg>
      <pc:sldChg chg="addSp delSp modSp add mod">
        <pc:chgData name="Eva Groeneveld" userId="8ce55baa07ed89a0" providerId="LiveId" clId="{25B29488-F713-493E-A8B5-B6A2FE0B5F23}" dt="2023-07-20T20:58:27.730" v="1398"/>
        <pc:sldMkLst>
          <pc:docMk/>
          <pc:sldMk cId="4176160111" sldId="280"/>
        </pc:sldMkLst>
        <pc:spChg chg="del">
          <ac:chgData name="Eva Groeneveld" userId="8ce55baa07ed89a0" providerId="LiveId" clId="{25B29488-F713-493E-A8B5-B6A2FE0B5F23}" dt="2023-07-20T20:43:26.723" v="1157" actId="478"/>
          <ac:spMkLst>
            <pc:docMk/>
            <pc:sldMk cId="4176160111" sldId="280"/>
            <ac:spMk id="2" creationId="{6EC788C0-057F-C053-6530-94B4459E9289}"/>
          </ac:spMkLst>
        </pc:spChg>
        <pc:spChg chg="add del mod">
          <ac:chgData name="Eva Groeneveld" userId="8ce55baa07ed89a0" providerId="LiveId" clId="{25B29488-F713-493E-A8B5-B6A2FE0B5F23}" dt="2023-07-20T20:43:29.376" v="1158" actId="478"/>
          <ac:spMkLst>
            <pc:docMk/>
            <pc:sldMk cId="4176160111" sldId="280"/>
            <ac:spMk id="4" creationId="{F7D408D1-8F69-AC4A-8A40-54C0DB429ED1}"/>
          </ac:spMkLst>
        </pc:spChg>
        <pc:graphicFrameChg chg="mod modGraphic">
          <ac:chgData name="Eva Groeneveld" userId="8ce55baa07ed89a0" providerId="LiveId" clId="{25B29488-F713-493E-A8B5-B6A2FE0B5F23}" dt="2023-07-20T20:58:27.730" v="1398"/>
          <ac:graphicFrameMkLst>
            <pc:docMk/>
            <pc:sldMk cId="4176160111" sldId="280"/>
            <ac:graphicFrameMk id="7" creationId="{0E0526A5-41C2-418C-031C-12D78EC1D754}"/>
          </ac:graphicFrameMkLst>
        </pc:graphicFrameChg>
      </pc:sldChg>
      <pc:sldChg chg="delSp modSp add mod ord">
        <pc:chgData name="Eva Groeneveld" userId="8ce55baa07ed89a0" providerId="LiveId" clId="{25B29488-F713-493E-A8B5-B6A2FE0B5F23}" dt="2023-07-20T20:58:01.492" v="1393" actId="108"/>
        <pc:sldMkLst>
          <pc:docMk/>
          <pc:sldMk cId="987587843" sldId="281"/>
        </pc:sldMkLst>
        <pc:spChg chg="del mod">
          <ac:chgData name="Eva Groeneveld" userId="8ce55baa07ed89a0" providerId="LiveId" clId="{25B29488-F713-493E-A8B5-B6A2FE0B5F23}" dt="2023-07-20T20:43:20.005" v="1155" actId="478"/>
          <ac:spMkLst>
            <pc:docMk/>
            <pc:sldMk cId="987587843" sldId="281"/>
            <ac:spMk id="2" creationId="{6EC788C0-057F-C053-6530-94B4459E9289}"/>
          </ac:spMkLst>
        </pc:spChg>
        <pc:graphicFrameChg chg="mod modGraphic">
          <ac:chgData name="Eva Groeneveld" userId="8ce55baa07ed89a0" providerId="LiveId" clId="{25B29488-F713-493E-A8B5-B6A2FE0B5F23}" dt="2023-07-20T20:58:01.492" v="1393" actId="108"/>
          <ac:graphicFrameMkLst>
            <pc:docMk/>
            <pc:sldMk cId="987587843" sldId="281"/>
            <ac:graphicFrameMk id="7" creationId="{0E0526A5-41C2-418C-031C-12D78EC1D754}"/>
          </ac:graphicFrameMkLst>
        </pc:graphicFrameChg>
      </pc:sldChg>
      <pc:sldChg chg="addSp delSp modSp add mod">
        <pc:chgData name="Eva Groeneveld" userId="8ce55baa07ed89a0" providerId="LiveId" clId="{25B29488-F713-493E-A8B5-B6A2FE0B5F23}" dt="2023-07-20T20:59:19.698" v="1414"/>
        <pc:sldMkLst>
          <pc:docMk/>
          <pc:sldMk cId="3141615590" sldId="282"/>
        </pc:sldMkLst>
        <pc:spChg chg="del">
          <ac:chgData name="Eva Groeneveld" userId="8ce55baa07ed89a0" providerId="LiveId" clId="{25B29488-F713-493E-A8B5-B6A2FE0B5F23}" dt="2023-07-20T20:43:42.035" v="1160" actId="478"/>
          <ac:spMkLst>
            <pc:docMk/>
            <pc:sldMk cId="3141615590" sldId="282"/>
            <ac:spMk id="2" creationId="{6EC788C0-057F-C053-6530-94B4459E9289}"/>
          </ac:spMkLst>
        </pc:spChg>
        <pc:spChg chg="add del mod">
          <ac:chgData name="Eva Groeneveld" userId="8ce55baa07ed89a0" providerId="LiveId" clId="{25B29488-F713-493E-A8B5-B6A2FE0B5F23}" dt="2023-07-20T20:43:43.923" v="1161" actId="478"/>
          <ac:spMkLst>
            <pc:docMk/>
            <pc:sldMk cId="3141615590" sldId="282"/>
            <ac:spMk id="4" creationId="{BD329BE5-FBCA-698E-E8C6-8EE69D11FFE0}"/>
          </ac:spMkLst>
        </pc:spChg>
        <pc:graphicFrameChg chg="mod modGraphic">
          <ac:chgData name="Eva Groeneveld" userId="8ce55baa07ed89a0" providerId="LiveId" clId="{25B29488-F713-493E-A8B5-B6A2FE0B5F23}" dt="2023-07-20T20:59:19.698" v="1414"/>
          <ac:graphicFrameMkLst>
            <pc:docMk/>
            <pc:sldMk cId="3141615590" sldId="282"/>
            <ac:graphicFrameMk id="7" creationId="{0E0526A5-41C2-418C-031C-12D78EC1D754}"/>
          </ac:graphicFrameMkLst>
        </pc:graphicFrameChg>
      </pc:sldChg>
      <pc:sldChg chg="addSp delSp modSp add mod">
        <pc:chgData name="Eva Groeneveld" userId="8ce55baa07ed89a0" providerId="LiveId" clId="{25B29488-F713-493E-A8B5-B6A2FE0B5F23}" dt="2023-07-20T21:01:14.906" v="1475" actId="2165"/>
        <pc:sldMkLst>
          <pc:docMk/>
          <pc:sldMk cId="2636399835" sldId="283"/>
        </pc:sldMkLst>
        <pc:spChg chg="del">
          <ac:chgData name="Eva Groeneveld" userId="8ce55baa07ed89a0" providerId="LiveId" clId="{25B29488-F713-493E-A8B5-B6A2FE0B5F23}" dt="2023-07-20T20:43:51.867" v="1163" actId="478"/>
          <ac:spMkLst>
            <pc:docMk/>
            <pc:sldMk cId="2636399835" sldId="283"/>
            <ac:spMk id="2" creationId="{6EC788C0-057F-C053-6530-94B4459E9289}"/>
          </ac:spMkLst>
        </pc:spChg>
        <pc:spChg chg="add del mod">
          <ac:chgData name="Eva Groeneveld" userId="8ce55baa07ed89a0" providerId="LiveId" clId="{25B29488-F713-493E-A8B5-B6A2FE0B5F23}" dt="2023-07-20T20:43:53.808" v="1164" actId="478"/>
          <ac:spMkLst>
            <pc:docMk/>
            <pc:sldMk cId="2636399835" sldId="283"/>
            <ac:spMk id="4" creationId="{469AF3DB-A815-9606-7024-8511ACE690EC}"/>
          </ac:spMkLst>
        </pc:spChg>
        <pc:graphicFrameChg chg="mod modGraphic">
          <ac:chgData name="Eva Groeneveld" userId="8ce55baa07ed89a0" providerId="LiveId" clId="{25B29488-F713-493E-A8B5-B6A2FE0B5F23}" dt="2023-07-20T21:01:14.906" v="1475" actId="2165"/>
          <ac:graphicFrameMkLst>
            <pc:docMk/>
            <pc:sldMk cId="2636399835" sldId="283"/>
            <ac:graphicFrameMk id="7" creationId="{0E0526A5-41C2-418C-031C-12D78EC1D754}"/>
          </ac:graphicFrameMkLst>
        </pc:graphicFrameChg>
      </pc:sldChg>
      <pc:sldChg chg="modSp add mod">
        <pc:chgData name="Eva Groeneveld" userId="8ce55baa07ed89a0" providerId="LiveId" clId="{25B29488-F713-493E-A8B5-B6A2FE0B5F23}" dt="2023-07-20T21:02:23.942" v="1502"/>
        <pc:sldMkLst>
          <pc:docMk/>
          <pc:sldMk cId="1199287825" sldId="284"/>
        </pc:sldMkLst>
        <pc:graphicFrameChg chg="mod modGraphic">
          <ac:chgData name="Eva Groeneveld" userId="8ce55baa07ed89a0" providerId="LiveId" clId="{25B29488-F713-493E-A8B5-B6A2FE0B5F23}" dt="2023-07-20T21:02:23.942" v="1502"/>
          <ac:graphicFrameMkLst>
            <pc:docMk/>
            <pc:sldMk cId="1199287825" sldId="284"/>
            <ac:graphicFrameMk id="7" creationId="{0E0526A5-41C2-418C-031C-12D78EC1D754}"/>
          </ac:graphicFrameMkLst>
        </pc:graphicFrameChg>
      </pc:sldChg>
      <pc:sldChg chg="modSp add del mod">
        <pc:chgData name="Eva Groeneveld" userId="8ce55baa07ed89a0" providerId="LiveId" clId="{25B29488-F713-493E-A8B5-B6A2FE0B5F23}" dt="2023-07-20T21:02:37.489" v="1520"/>
        <pc:sldMkLst>
          <pc:docMk/>
          <pc:sldMk cId="4037770006" sldId="285"/>
        </pc:sldMkLst>
        <pc:graphicFrameChg chg="mod modGraphic">
          <ac:chgData name="Eva Groeneveld" userId="8ce55baa07ed89a0" providerId="LiveId" clId="{25B29488-F713-493E-A8B5-B6A2FE0B5F23}" dt="2023-07-20T21:02:37.489" v="1520"/>
          <ac:graphicFrameMkLst>
            <pc:docMk/>
            <pc:sldMk cId="4037770006" sldId="285"/>
            <ac:graphicFrameMk id="7" creationId="{0E0526A5-41C2-418C-031C-12D78EC1D754}"/>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8ce55baa07ed89a0/CommunityCouncil/LPP/2023-07-13_LPP_initial_consultation_resul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about:blank"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Ratings!$B$1</c:f>
              <c:strCache>
                <c:ptCount val="1"/>
                <c:pt idx="0">
                  <c:v>Average rating</c:v>
                </c:pt>
              </c:strCache>
            </c:strRef>
          </c:tx>
          <c:spPr>
            <a:solidFill>
              <a:schemeClr val="accent1"/>
            </a:solidFill>
            <a:ln>
              <a:noFill/>
            </a:ln>
            <a:effectLst/>
          </c:spPr>
          <c:invertIfNegative val="0"/>
          <c:cat>
            <c:strRef>
              <c:f>Ratings!$A$2:$A$11</c:f>
              <c:strCache>
                <c:ptCount val="10"/>
                <c:pt idx="0">
                  <c:v>Active travel</c:v>
                </c:pt>
                <c:pt idx="1">
                  <c:v>Traffic</c:v>
                </c:pt>
                <c:pt idx="2">
                  <c:v>Transport</c:v>
                </c:pt>
                <c:pt idx="3">
                  <c:v>Housing</c:v>
                </c:pt>
                <c:pt idx="4">
                  <c:v>Employment</c:v>
                </c:pt>
                <c:pt idx="5">
                  <c:v>Facilities</c:v>
                </c:pt>
                <c:pt idx="6">
                  <c:v>Buildings</c:v>
                </c:pt>
                <c:pt idx="7">
                  <c:v>Greenspace</c:v>
                </c:pt>
                <c:pt idx="8">
                  <c:v>Recreation</c:v>
                </c:pt>
                <c:pt idx="9">
                  <c:v>Social </c:v>
                </c:pt>
              </c:strCache>
            </c:strRef>
          </c:cat>
          <c:val>
            <c:numRef>
              <c:f>Ratings!$B$2:$B$11</c:f>
              <c:numCache>
                <c:formatCode>General</c:formatCode>
                <c:ptCount val="10"/>
                <c:pt idx="0">
                  <c:v>5.21</c:v>
                </c:pt>
                <c:pt idx="1">
                  <c:v>4.25</c:v>
                </c:pt>
                <c:pt idx="2">
                  <c:v>4.5</c:v>
                </c:pt>
                <c:pt idx="3">
                  <c:v>2.84</c:v>
                </c:pt>
                <c:pt idx="4">
                  <c:v>4.09</c:v>
                </c:pt>
                <c:pt idx="5">
                  <c:v>3.78</c:v>
                </c:pt>
                <c:pt idx="6">
                  <c:v>3.74</c:v>
                </c:pt>
                <c:pt idx="7">
                  <c:v>5.36</c:v>
                </c:pt>
                <c:pt idx="8">
                  <c:v>4.92</c:v>
                </c:pt>
                <c:pt idx="9">
                  <c:v>5.0199999999999996</c:v>
                </c:pt>
              </c:numCache>
            </c:numRef>
          </c:val>
          <c:extLst>
            <c:ext xmlns:c16="http://schemas.microsoft.com/office/drawing/2014/chart" uri="{C3380CC4-5D6E-409C-BE32-E72D297353CC}">
              <c16:uniqueId val="{00000000-D902-4557-87F3-621B2F31FB23}"/>
            </c:ext>
          </c:extLst>
        </c:ser>
        <c:dLbls>
          <c:showLegendKey val="0"/>
          <c:showVal val="0"/>
          <c:showCatName val="0"/>
          <c:showSerName val="0"/>
          <c:showPercent val="0"/>
          <c:showBubbleSize val="0"/>
        </c:dLbls>
        <c:gapWidth val="219"/>
        <c:overlap val="-27"/>
        <c:axId val="191225472"/>
        <c:axId val="191245152"/>
      </c:barChart>
      <c:catAx>
        <c:axId val="19122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1245152"/>
        <c:crosses val="autoZero"/>
        <c:auto val="1"/>
        <c:lblAlgn val="ctr"/>
        <c:lblOffset val="100"/>
        <c:noMultiLvlLbl val="0"/>
      </c:catAx>
      <c:valAx>
        <c:axId val="1912451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12254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i="0" baseline="0"/>
              <a:t>What three things would you change </a:t>
            </a:r>
          </a:p>
          <a:p>
            <a:pPr>
              <a:defRPr sz="1600" b="1"/>
            </a:pPr>
            <a:r>
              <a:rPr lang="en-GB" sz="1600" b="1" i="0" baseline="0"/>
              <a:t>about St Andrews in the next 10 years?</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Comments!$E$1</c:f>
              <c:strCache>
                <c:ptCount val="1"/>
                <c:pt idx="0">
                  <c:v>Count</c:v>
                </c:pt>
              </c:strCache>
            </c:strRef>
          </c:tx>
          <c:spPr>
            <a:solidFill>
              <a:schemeClr val="accent1"/>
            </a:solidFill>
            <a:ln>
              <a:noFill/>
            </a:ln>
            <a:effectLst/>
          </c:spPr>
          <c:invertIfNegative val="0"/>
          <c:cat>
            <c:strRef>
              <c:f>Comments!$F$2:$F$20</c:f>
              <c:strCache>
                <c:ptCount val="19"/>
                <c:pt idx="0">
                  <c:v>More play areas/facilities for children/young people</c:v>
                </c:pt>
                <c:pt idx="1">
                  <c:v>More accessible amenities, dentists, community spaces, library, theatre, banks, post office</c:v>
                </c:pt>
                <c:pt idx="2">
                  <c:v>Better housing</c:v>
                </c:pt>
                <c:pt idx="3">
                  <c:v>Fewer students</c:v>
                </c:pt>
                <c:pt idx="4">
                  <c:v>More outdoor café seating</c:v>
                </c:pt>
                <c:pt idx="5">
                  <c:v>More affordable housing</c:v>
                </c:pt>
                <c:pt idx="6">
                  <c:v>More safer cycleways</c:v>
                </c:pt>
                <c:pt idx="7">
                  <c:v>Town centre pedestrianisation</c:v>
                </c:pt>
                <c:pt idx="8">
                  <c:v>Better leisure facilities </c:v>
                </c:pt>
                <c:pt idx="9">
                  <c:v>More day-to-day, local, independent shops (lower business rates)</c:v>
                </c:pt>
                <c:pt idx="10">
                  <c:v>Cleaner/better maintained streets/gull mess</c:v>
                </c:pt>
                <c:pt idx="11">
                  <c:v>Better public conveniences</c:v>
                </c:pt>
                <c:pt idx="12">
                  <c:v>Less traffic / better parking enforcement/Park and ride</c:v>
                </c:pt>
                <c:pt idx="13">
                  <c:v>Fewer short-term lets/HMOs/Airbnbs</c:v>
                </c:pt>
                <c:pt idx="14">
                  <c:v>Better, cheaper bus/rail service</c:v>
                </c:pt>
                <c:pt idx="15">
                  <c:v>Clearer pavements for pedestrians</c:v>
                </c:pt>
                <c:pt idx="16">
                  <c:v>More parking</c:v>
                </c:pt>
                <c:pt idx="17">
                  <c:v>Allotments/growing spaces </c:v>
                </c:pt>
                <c:pt idx="18">
                  <c:v>Employment for unskilled workers</c:v>
                </c:pt>
              </c:strCache>
            </c:strRef>
          </c:cat>
          <c:val>
            <c:numRef>
              <c:f>Comments!$E$2:$E$20</c:f>
              <c:numCache>
                <c:formatCode>General</c:formatCode>
                <c:ptCount val="19"/>
                <c:pt idx="0">
                  <c:v>30</c:v>
                </c:pt>
                <c:pt idx="1">
                  <c:v>38</c:v>
                </c:pt>
                <c:pt idx="2">
                  <c:v>20</c:v>
                </c:pt>
                <c:pt idx="3">
                  <c:v>30</c:v>
                </c:pt>
                <c:pt idx="4">
                  <c:v>4</c:v>
                </c:pt>
                <c:pt idx="5">
                  <c:v>155</c:v>
                </c:pt>
                <c:pt idx="6">
                  <c:v>95</c:v>
                </c:pt>
                <c:pt idx="7">
                  <c:v>65</c:v>
                </c:pt>
                <c:pt idx="8">
                  <c:v>14</c:v>
                </c:pt>
                <c:pt idx="9">
                  <c:v>82</c:v>
                </c:pt>
                <c:pt idx="10">
                  <c:v>87</c:v>
                </c:pt>
                <c:pt idx="11">
                  <c:v>19</c:v>
                </c:pt>
                <c:pt idx="12">
                  <c:v>66</c:v>
                </c:pt>
                <c:pt idx="13">
                  <c:v>49</c:v>
                </c:pt>
                <c:pt idx="14">
                  <c:v>53</c:v>
                </c:pt>
                <c:pt idx="15">
                  <c:v>64</c:v>
                </c:pt>
                <c:pt idx="16">
                  <c:v>61</c:v>
                </c:pt>
                <c:pt idx="17">
                  <c:v>1</c:v>
                </c:pt>
                <c:pt idx="18">
                  <c:v>2</c:v>
                </c:pt>
              </c:numCache>
            </c:numRef>
          </c:val>
          <c:extLst>
            <c:ext xmlns:c16="http://schemas.microsoft.com/office/drawing/2014/chart" uri="{C3380CC4-5D6E-409C-BE32-E72D297353CC}">
              <c16:uniqueId val="{00000000-0193-4303-9C30-B23515714A9D}"/>
            </c:ext>
          </c:extLst>
        </c:ser>
        <c:ser>
          <c:idx val="1"/>
          <c:order val="1"/>
          <c:tx>
            <c:strRef>
              <c:f>Comments!$F$1</c:f>
              <c:strCache>
                <c:ptCount val="1"/>
                <c:pt idx="0">
                  <c:v>Description</c:v>
                </c:pt>
              </c:strCache>
            </c:strRef>
          </c:tx>
          <c:spPr>
            <a:solidFill>
              <a:schemeClr val="accent2"/>
            </a:solidFill>
            <a:ln>
              <a:noFill/>
            </a:ln>
            <a:effectLst/>
          </c:spPr>
          <c:invertIfNegative val="0"/>
          <c:cat>
            <c:strRef>
              <c:f>Comments!$F$2:$F$20</c:f>
              <c:strCache>
                <c:ptCount val="19"/>
                <c:pt idx="0">
                  <c:v>More play areas/facilities for children/young people</c:v>
                </c:pt>
                <c:pt idx="1">
                  <c:v>More accessible amenities, dentists, community spaces, library, theatre, banks, post office</c:v>
                </c:pt>
                <c:pt idx="2">
                  <c:v>Better housing</c:v>
                </c:pt>
                <c:pt idx="3">
                  <c:v>Fewer students</c:v>
                </c:pt>
                <c:pt idx="4">
                  <c:v>More outdoor café seating</c:v>
                </c:pt>
                <c:pt idx="5">
                  <c:v>More affordable housing</c:v>
                </c:pt>
                <c:pt idx="6">
                  <c:v>More safer cycleways</c:v>
                </c:pt>
                <c:pt idx="7">
                  <c:v>Town centre pedestrianisation</c:v>
                </c:pt>
                <c:pt idx="8">
                  <c:v>Better leisure facilities </c:v>
                </c:pt>
                <c:pt idx="9">
                  <c:v>More day-to-day, local, independent shops (lower business rates)</c:v>
                </c:pt>
                <c:pt idx="10">
                  <c:v>Cleaner/better maintained streets/gull mess</c:v>
                </c:pt>
                <c:pt idx="11">
                  <c:v>Better public conveniences</c:v>
                </c:pt>
                <c:pt idx="12">
                  <c:v>Less traffic / better parking enforcement/Park and ride</c:v>
                </c:pt>
                <c:pt idx="13">
                  <c:v>Fewer short-term lets/HMOs/Airbnbs</c:v>
                </c:pt>
                <c:pt idx="14">
                  <c:v>Better, cheaper bus/rail service</c:v>
                </c:pt>
                <c:pt idx="15">
                  <c:v>Clearer pavements for pedestrians</c:v>
                </c:pt>
                <c:pt idx="16">
                  <c:v>More parking</c:v>
                </c:pt>
                <c:pt idx="17">
                  <c:v>Allotments/growing spaces </c:v>
                </c:pt>
                <c:pt idx="18">
                  <c:v>Employment for unskilled workers</c:v>
                </c:pt>
              </c:strCache>
            </c:strRef>
          </c:cat>
          <c:val>
            <c:numRef>
              <c:f>Comments!$F$2:$F$20</c:f>
              <c:numCache>
                <c:formatCode>General</c:formatCode>
                <c:ptCount val="1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numCache>
            </c:numRef>
          </c:val>
          <c:extLst>
            <c:ext xmlns:c16="http://schemas.microsoft.com/office/drawing/2014/chart" uri="{C3380CC4-5D6E-409C-BE32-E72D297353CC}">
              <c16:uniqueId val="{00000001-0193-4303-9C30-B23515714A9D}"/>
            </c:ext>
          </c:extLst>
        </c:ser>
        <c:dLbls>
          <c:showLegendKey val="0"/>
          <c:showVal val="0"/>
          <c:showCatName val="0"/>
          <c:showSerName val="0"/>
          <c:showPercent val="0"/>
          <c:showBubbleSize val="0"/>
        </c:dLbls>
        <c:gapWidth val="219"/>
        <c:axId val="1889371872"/>
        <c:axId val="1889357952"/>
      </c:barChart>
      <c:catAx>
        <c:axId val="18893718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889357952"/>
        <c:crosses val="autoZero"/>
        <c:auto val="0"/>
        <c:lblAlgn val="ctr"/>
        <c:lblOffset val="100"/>
        <c:noMultiLvlLbl val="0"/>
      </c:catAx>
      <c:valAx>
        <c:axId val="18893579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9371872"/>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C39AE-CF8E-AA7E-63C2-F512E789CE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8232A3-505D-8B31-E0BF-3C43C03FBB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31896FA-B5D7-7B8C-1D7F-1EFA8AD7E7CD}"/>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43D9B708-3187-A15E-C80D-ADED86A7F6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15EA8B-7019-117C-F6CD-D51F722E7268}"/>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623228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3EA73-412C-93CD-AB84-A1E73FF215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C603901-E3DA-F5BF-76A3-6939AF964A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DE4C37-4D1C-45FF-8AFD-903D82B4E78F}"/>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606391A3-12FB-3FD6-4D05-F9AE73BEE2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F47009-8C39-39D1-D88D-25969DCAF52F}"/>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3287554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C1CCD0-A8A7-5619-6C81-53AB0F59BC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92CD92-92BB-4FE9-D6FE-1FC46D9D5A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799C-4BE3-6085-7979-E4EAD68753F5}"/>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22F40CE6-A563-FB4F-BD3C-223856B319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FE556C-0276-1149-B8D8-541D486AC556}"/>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656184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CC5DF-78A7-08DD-2187-8AE3D99838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273B80-CBC4-66ED-7D16-B44DB8ECA2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0C1C9A-AB5F-597D-E64E-0A7C2478607A}"/>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8341440B-6721-C601-5A08-819C852601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375B2A-97FC-3315-EC9C-840823BFBE3D}"/>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2163741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4C503-B654-497E-F147-26ABF5A79B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A5AEDB5-FF6C-D0B9-EC08-59145CA9E1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EA79B2-66F6-1C16-8CEB-CE226BB3573D}"/>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7E3D6584-7640-3380-3C21-17378E0C10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57061A-3F67-9661-E0E3-B22CB551EFF3}"/>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3719933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4ABFF-6D4A-0CA2-4C9F-B2C8411E7D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75C7832-2463-FE35-ED58-B24C6E8A7A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9E2C5C0-4051-2705-D6E1-5EDDF49530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7B9431-DE52-E7DA-7832-F88E2763788B}"/>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6" name="Footer Placeholder 5">
            <a:extLst>
              <a:ext uri="{FF2B5EF4-FFF2-40B4-BE49-F238E27FC236}">
                <a16:creationId xmlns:a16="http://schemas.microsoft.com/office/drawing/2014/main" id="{27BA4EED-CB2E-9969-3138-1104BA99971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E0689E-9507-DD6E-7D6A-ABCF807E84D1}"/>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5112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2D42D-0374-0318-93DD-7C45826BB83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02A3467-66FA-82C6-0ED8-F0B0F78941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57CB84-9F95-64C5-104B-53530C2A03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783AF39-0B6C-D891-3258-0817D7F96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A4697C-8F73-0F14-247A-B89214F21C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EB6C0B-60F0-223F-795B-D0345D8F2F49}"/>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8" name="Footer Placeholder 7">
            <a:extLst>
              <a:ext uri="{FF2B5EF4-FFF2-40B4-BE49-F238E27FC236}">
                <a16:creationId xmlns:a16="http://schemas.microsoft.com/office/drawing/2014/main" id="{D8DFC9E7-170D-E2D8-ACF5-0812DADD69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2FD55C2-5889-36AF-9B49-B44311F9037D}"/>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110055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9277-4A5A-FD23-B762-EE09A615F2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445638-0C0B-221E-522E-708208C95126}"/>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4" name="Footer Placeholder 3">
            <a:extLst>
              <a:ext uri="{FF2B5EF4-FFF2-40B4-BE49-F238E27FC236}">
                <a16:creationId xmlns:a16="http://schemas.microsoft.com/office/drawing/2014/main" id="{4DECC1F5-2E1D-9F11-B3C6-C9E2555EFD7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8C7C427-F208-3F60-2628-E60154B711DD}"/>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385594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637739-69C3-BF7E-5738-2352D0416073}"/>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3" name="Footer Placeholder 2">
            <a:extLst>
              <a:ext uri="{FF2B5EF4-FFF2-40B4-BE49-F238E27FC236}">
                <a16:creationId xmlns:a16="http://schemas.microsoft.com/office/drawing/2014/main" id="{09AD506B-BCA4-4770-EACB-FAA084BD6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B3AEDC-6303-4327-2C70-371118B1EA19}"/>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398208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66BA4-C1F3-0E74-C799-A9A6A310A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811A916-6DA3-D9CF-242A-0B2EF2CF45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46B50FC-887D-57F8-18E4-6032B0B813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6492AA-5FEF-7909-EFA7-A503E60B79C6}"/>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6" name="Footer Placeholder 5">
            <a:extLst>
              <a:ext uri="{FF2B5EF4-FFF2-40B4-BE49-F238E27FC236}">
                <a16:creationId xmlns:a16="http://schemas.microsoft.com/office/drawing/2014/main" id="{A381408A-D19E-048C-0144-CB6A01A7C0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B078DE-A2AB-C38B-4F31-30AA06C65027}"/>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137780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02148-8723-B614-86FC-E2C2AF8E7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D0E2DEA-64FB-CA52-DE33-34C951FEE3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AA1ACA-942A-5096-952D-EF06AFEDD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962B50-02C1-3D1B-2F94-FDABC8C712AD}"/>
              </a:ext>
            </a:extLst>
          </p:cNvPr>
          <p:cNvSpPr>
            <a:spLocks noGrp="1"/>
          </p:cNvSpPr>
          <p:nvPr>
            <p:ph type="dt" sz="half" idx="10"/>
          </p:nvPr>
        </p:nvSpPr>
        <p:spPr/>
        <p:txBody>
          <a:bodyPr/>
          <a:lstStyle/>
          <a:p>
            <a:fld id="{0F018491-E78C-4401-8084-9D4B507D97E8}" type="datetimeFigureOut">
              <a:rPr lang="en-GB" smtClean="0"/>
              <a:t>20/07/2023</a:t>
            </a:fld>
            <a:endParaRPr lang="en-GB"/>
          </a:p>
        </p:txBody>
      </p:sp>
      <p:sp>
        <p:nvSpPr>
          <p:cNvPr id="6" name="Footer Placeholder 5">
            <a:extLst>
              <a:ext uri="{FF2B5EF4-FFF2-40B4-BE49-F238E27FC236}">
                <a16:creationId xmlns:a16="http://schemas.microsoft.com/office/drawing/2014/main" id="{6A9B13E3-FBC9-4B16-FC04-313C3C506B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E81EB29-0DA9-1E58-36B3-3848941C6DF8}"/>
              </a:ext>
            </a:extLst>
          </p:cNvPr>
          <p:cNvSpPr>
            <a:spLocks noGrp="1"/>
          </p:cNvSpPr>
          <p:nvPr>
            <p:ph type="sldNum" sz="quarter" idx="12"/>
          </p:nvPr>
        </p:nvSpPr>
        <p:spPr/>
        <p:txBody>
          <a:bodyPr/>
          <a:lstStyle/>
          <a:p>
            <a:fld id="{D4FF2A0D-5359-449E-ADFF-4F84F9004C5C}" type="slidenum">
              <a:rPr lang="en-GB" smtClean="0"/>
              <a:t>‹#›</a:t>
            </a:fld>
            <a:endParaRPr lang="en-GB"/>
          </a:p>
        </p:txBody>
      </p:sp>
    </p:spTree>
    <p:extLst>
      <p:ext uri="{BB962C8B-B14F-4D97-AF65-F5344CB8AC3E}">
        <p14:creationId xmlns:p14="http://schemas.microsoft.com/office/powerpoint/2010/main" val="2679865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481C78-A337-18E7-9AE8-C9E95EFF1A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C7FB2D-EB48-90B9-3DC4-32EE69EE24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00E0EF-A90F-A35C-389C-23489888AF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18491-E78C-4401-8084-9D4B507D97E8}" type="datetimeFigureOut">
              <a:rPr lang="en-GB" smtClean="0"/>
              <a:t>20/07/2023</a:t>
            </a:fld>
            <a:endParaRPr lang="en-GB"/>
          </a:p>
        </p:txBody>
      </p:sp>
      <p:sp>
        <p:nvSpPr>
          <p:cNvPr id="5" name="Footer Placeholder 4">
            <a:extLst>
              <a:ext uri="{FF2B5EF4-FFF2-40B4-BE49-F238E27FC236}">
                <a16:creationId xmlns:a16="http://schemas.microsoft.com/office/drawing/2014/main" id="{1AA5E3C4-200D-03DA-5144-C3E0327446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FF2EA1E-0055-9D2E-74AC-8D14F27D25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F2A0D-5359-449E-ADFF-4F84F9004C5C}" type="slidenum">
              <a:rPr lang="en-GB" smtClean="0"/>
              <a:t>‹#›</a:t>
            </a:fld>
            <a:endParaRPr lang="en-GB"/>
          </a:p>
        </p:txBody>
      </p:sp>
    </p:spTree>
    <p:extLst>
      <p:ext uri="{BB962C8B-B14F-4D97-AF65-F5344CB8AC3E}">
        <p14:creationId xmlns:p14="http://schemas.microsoft.com/office/powerpoint/2010/main" val="1105068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B4DC-A963-F595-2B96-AF24800130E4}"/>
              </a:ext>
            </a:extLst>
          </p:cNvPr>
          <p:cNvSpPr>
            <a:spLocks noGrp="1"/>
          </p:cNvSpPr>
          <p:nvPr>
            <p:ph type="ctrTitle"/>
          </p:nvPr>
        </p:nvSpPr>
        <p:spPr>
          <a:xfrm>
            <a:off x="1524000" y="1559243"/>
            <a:ext cx="9144000" cy="2387600"/>
          </a:xfrm>
        </p:spPr>
        <p:txBody>
          <a:bodyPr>
            <a:normAutofit fontScale="90000"/>
          </a:bodyPr>
          <a:lstStyle/>
          <a:p>
            <a:r>
              <a:rPr lang="en-GB" dirty="0"/>
              <a:t>Results from initial consultation on a St Andrews Local Place Plan </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5499" y="352872"/>
            <a:ext cx="2139881" cy="475529"/>
          </a:xfrm>
          <a:prstGeom prst="rect">
            <a:avLst/>
          </a:prstGeom>
        </p:spPr>
      </p:pic>
    </p:spTree>
    <p:extLst>
      <p:ext uri="{BB962C8B-B14F-4D97-AF65-F5344CB8AC3E}">
        <p14:creationId xmlns:p14="http://schemas.microsoft.com/office/powerpoint/2010/main" val="501260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7" name="Content Placeholder 6">
            <a:extLst>
              <a:ext uri="{FF2B5EF4-FFF2-40B4-BE49-F238E27FC236}">
                <a16:creationId xmlns:a16="http://schemas.microsoft.com/office/drawing/2014/main" id="{4397994A-400D-B890-2A3A-C18F673B12F1}"/>
              </a:ext>
            </a:extLst>
          </p:cNvPr>
          <p:cNvPicPr>
            <a:picLocks noGrp="1" noChangeAspect="1"/>
          </p:cNvPicPr>
          <p:nvPr>
            <p:ph idx="1"/>
          </p:nvPr>
        </p:nvPicPr>
        <p:blipFill>
          <a:blip r:embed="rId3"/>
          <a:stretch>
            <a:fillRect/>
          </a:stretch>
        </p:blipFill>
        <p:spPr>
          <a:xfrm>
            <a:off x="914400" y="1284553"/>
            <a:ext cx="10220960" cy="5358906"/>
          </a:xfrm>
        </p:spPr>
      </p:pic>
    </p:spTree>
    <p:extLst>
      <p:ext uri="{BB962C8B-B14F-4D97-AF65-F5344CB8AC3E}">
        <p14:creationId xmlns:p14="http://schemas.microsoft.com/office/powerpoint/2010/main" val="97439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8" name="Content Placeholder 7">
            <a:extLst>
              <a:ext uri="{FF2B5EF4-FFF2-40B4-BE49-F238E27FC236}">
                <a16:creationId xmlns:a16="http://schemas.microsoft.com/office/drawing/2014/main" id="{8CB104B4-863A-0490-6C6B-9C3F01688E57}"/>
              </a:ext>
            </a:extLst>
          </p:cNvPr>
          <p:cNvPicPr>
            <a:picLocks noGrp="1" noChangeAspect="1"/>
          </p:cNvPicPr>
          <p:nvPr>
            <p:ph idx="1"/>
          </p:nvPr>
        </p:nvPicPr>
        <p:blipFill>
          <a:blip r:embed="rId3"/>
          <a:stretch>
            <a:fillRect/>
          </a:stretch>
        </p:blipFill>
        <p:spPr>
          <a:xfrm>
            <a:off x="564083" y="1320800"/>
            <a:ext cx="10271228" cy="5466080"/>
          </a:xfrm>
        </p:spPr>
      </p:pic>
    </p:spTree>
    <p:extLst>
      <p:ext uri="{BB962C8B-B14F-4D97-AF65-F5344CB8AC3E}">
        <p14:creationId xmlns:p14="http://schemas.microsoft.com/office/powerpoint/2010/main" val="239664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7" name="Content Placeholder 6">
            <a:extLst>
              <a:ext uri="{FF2B5EF4-FFF2-40B4-BE49-F238E27FC236}">
                <a16:creationId xmlns:a16="http://schemas.microsoft.com/office/drawing/2014/main" id="{D5C79ACD-38D8-936C-DC2E-44FAA36A4F1E}"/>
              </a:ext>
            </a:extLst>
          </p:cNvPr>
          <p:cNvPicPr>
            <a:picLocks noGrp="1" noChangeAspect="1"/>
          </p:cNvPicPr>
          <p:nvPr>
            <p:ph idx="1"/>
          </p:nvPr>
        </p:nvPicPr>
        <p:blipFill>
          <a:blip r:embed="rId3"/>
          <a:stretch>
            <a:fillRect/>
          </a:stretch>
        </p:blipFill>
        <p:spPr>
          <a:xfrm>
            <a:off x="733068" y="1422400"/>
            <a:ext cx="10199286" cy="5435600"/>
          </a:xfrm>
        </p:spPr>
      </p:pic>
    </p:spTree>
    <p:extLst>
      <p:ext uri="{BB962C8B-B14F-4D97-AF65-F5344CB8AC3E}">
        <p14:creationId xmlns:p14="http://schemas.microsoft.com/office/powerpoint/2010/main" val="163469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9" name="Content Placeholder 8">
            <a:extLst>
              <a:ext uri="{FF2B5EF4-FFF2-40B4-BE49-F238E27FC236}">
                <a16:creationId xmlns:a16="http://schemas.microsoft.com/office/drawing/2014/main" id="{A26719FA-2CA2-CE7E-4FD6-F5D3C1ED2370}"/>
              </a:ext>
            </a:extLst>
          </p:cNvPr>
          <p:cNvPicPr>
            <a:picLocks noGrp="1" noChangeAspect="1"/>
          </p:cNvPicPr>
          <p:nvPr>
            <p:ph idx="1"/>
          </p:nvPr>
        </p:nvPicPr>
        <p:blipFill>
          <a:blip r:embed="rId3"/>
          <a:stretch>
            <a:fillRect/>
          </a:stretch>
        </p:blipFill>
        <p:spPr>
          <a:xfrm>
            <a:off x="1141430" y="1353167"/>
            <a:ext cx="9909140" cy="5626753"/>
          </a:xfrm>
          <a:prstGeom prst="rect">
            <a:avLst/>
          </a:prstGeom>
        </p:spPr>
      </p:pic>
    </p:spTree>
    <p:extLst>
      <p:ext uri="{BB962C8B-B14F-4D97-AF65-F5344CB8AC3E}">
        <p14:creationId xmlns:p14="http://schemas.microsoft.com/office/powerpoint/2010/main" val="3187829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6" name="Content Placeholder 5">
            <a:extLst>
              <a:ext uri="{FF2B5EF4-FFF2-40B4-BE49-F238E27FC236}">
                <a16:creationId xmlns:a16="http://schemas.microsoft.com/office/drawing/2014/main" id="{4FD965CB-9BF2-2721-AFD1-715F5A821889}"/>
              </a:ext>
            </a:extLst>
          </p:cNvPr>
          <p:cNvPicPr>
            <a:picLocks noGrp="1" noChangeAspect="1"/>
          </p:cNvPicPr>
          <p:nvPr>
            <p:ph idx="1"/>
          </p:nvPr>
        </p:nvPicPr>
        <p:blipFill>
          <a:blip r:embed="rId3"/>
          <a:stretch>
            <a:fillRect/>
          </a:stretch>
        </p:blipFill>
        <p:spPr>
          <a:xfrm>
            <a:off x="603816" y="1259840"/>
            <a:ext cx="10155624" cy="5069235"/>
          </a:xfrm>
        </p:spPr>
      </p:pic>
    </p:spTree>
    <p:extLst>
      <p:ext uri="{BB962C8B-B14F-4D97-AF65-F5344CB8AC3E}">
        <p14:creationId xmlns:p14="http://schemas.microsoft.com/office/powerpoint/2010/main" val="1374008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8" name="Content Placeholder 7">
            <a:extLst>
              <a:ext uri="{FF2B5EF4-FFF2-40B4-BE49-F238E27FC236}">
                <a16:creationId xmlns:a16="http://schemas.microsoft.com/office/drawing/2014/main" id="{2322DC01-AE87-8227-F7AD-1CD431CFF51B}"/>
              </a:ext>
            </a:extLst>
          </p:cNvPr>
          <p:cNvPicPr>
            <a:picLocks noGrp="1" noChangeAspect="1"/>
          </p:cNvPicPr>
          <p:nvPr>
            <p:ph idx="1"/>
          </p:nvPr>
        </p:nvPicPr>
        <p:blipFill>
          <a:blip r:embed="rId3"/>
          <a:stretch>
            <a:fillRect/>
          </a:stretch>
        </p:blipFill>
        <p:spPr>
          <a:xfrm>
            <a:off x="1087120" y="1445264"/>
            <a:ext cx="10198311" cy="5189216"/>
          </a:xfrm>
        </p:spPr>
      </p:pic>
    </p:spTree>
    <p:extLst>
      <p:ext uri="{BB962C8B-B14F-4D97-AF65-F5344CB8AC3E}">
        <p14:creationId xmlns:p14="http://schemas.microsoft.com/office/powerpoint/2010/main" val="4126928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Overall 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graphicFrame>
        <p:nvGraphicFramePr>
          <p:cNvPr id="6" name="Content Placeholder 5">
            <a:extLst>
              <a:ext uri="{FF2B5EF4-FFF2-40B4-BE49-F238E27FC236}">
                <a16:creationId xmlns:a16="http://schemas.microsoft.com/office/drawing/2014/main" id="{39F4EAD3-4326-0DBE-CF22-67E3304FA968}"/>
              </a:ext>
            </a:extLst>
          </p:cNvPr>
          <p:cNvGraphicFramePr>
            <a:graphicFrameLocks noGrp="1"/>
          </p:cNvGraphicFramePr>
          <p:nvPr>
            <p:ph idx="1"/>
            <p:extLst>
              <p:ext uri="{D42A27DB-BD31-4B8C-83A1-F6EECF244321}">
                <p14:modId xmlns:p14="http://schemas.microsoft.com/office/powerpoint/2010/main" val="254318063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0024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3899" y="365124"/>
            <a:ext cx="2139881" cy="475529"/>
          </a:xfrm>
          <a:prstGeom prst="rect">
            <a:avLst/>
          </a:prstGeom>
        </p:spPr>
      </p:pic>
      <p:graphicFrame>
        <p:nvGraphicFramePr>
          <p:cNvPr id="13" name="Content Placeholder 12">
            <a:extLst>
              <a:ext uri="{FF2B5EF4-FFF2-40B4-BE49-F238E27FC236}">
                <a16:creationId xmlns:a16="http://schemas.microsoft.com/office/drawing/2014/main" id="{AD36C079-27ED-4E96-9226-B2D615BF0151}"/>
              </a:ext>
            </a:extLst>
          </p:cNvPr>
          <p:cNvGraphicFramePr>
            <a:graphicFrameLocks noGrp="1"/>
          </p:cNvGraphicFramePr>
          <p:nvPr>
            <p:ph idx="1"/>
            <p:extLst>
              <p:ext uri="{D42A27DB-BD31-4B8C-83A1-F6EECF244321}">
                <p14:modId xmlns:p14="http://schemas.microsoft.com/office/powerpoint/2010/main" val="2184186156"/>
              </p:ext>
            </p:extLst>
          </p:nvPr>
        </p:nvGraphicFramePr>
        <p:xfrm>
          <a:off x="284480" y="365124"/>
          <a:ext cx="11623040" cy="62490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5496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663E2D0-9B2E-37B5-C911-A78B354102CD}"/>
              </a:ext>
            </a:extLst>
          </p:cNvPr>
          <p:cNvGraphicFramePr>
            <a:graphicFrameLocks noGrp="1"/>
          </p:cNvGraphicFramePr>
          <p:nvPr>
            <p:ph idx="1"/>
            <p:extLst>
              <p:ext uri="{D42A27DB-BD31-4B8C-83A1-F6EECF244321}">
                <p14:modId xmlns:p14="http://schemas.microsoft.com/office/powerpoint/2010/main" val="638710185"/>
              </p:ext>
            </p:extLst>
          </p:nvPr>
        </p:nvGraphicFramePr>
        <p:xfrm>
          <a:off x="645160" y="413385"/>
          <a:ext cx="10515600" cy="6324600"/>
        </p:xfrm>
        <a:graphic>
          <a:graphicData uri="http://schemas.openxmlformats.org/drawingml/2006/table">
            <a:tbl>
              <a:tblPr firstRow="1" bandRow="1">
                <a:tableStyleId>{5C22544A-7EE6-4342-B048-85BDC9FD1C3A}</a:tableStyleId>
              </a:tblPr>
              <a:tblGrid>
                <a:gridCol w="1976120">
                  <a:extLst>
                    <a:ext uri="{9D8B030D-6E8A-4147-A177-3AD203B41FA5}">
                      <a16:colId xmlns:a16="http://schemas.microsoft.com/office/drawing/2014/main" val="250705943"/>
                    </a:ext>
                  </a:extLst>
                </a:gridCol>
                <a:gridCol w="8539480">
                  <a:extLst>
                    <a:ext uri="{9D8B030D-6E8A-4147-A177-3AD203B41FA5}">
                      <a16:colId xmlns:a16="http://schemas.microsoft.com/office/drawing/2014/main" val="3797395658"/>
                    </a:ext>
                  </a:extLst>
                </a:gridCol>
              </a:tblGrid>
              <a:tr h="370840">
                <a:tc>
                  <a:txBody>
                    <a:bodyPr/>
                    <a:lstStyle/>
                    <a:p>
                      <a:pPr algn="l"/>
                      <a:r>
                        <a:rPr lang="en-GB" dirty="0"/>
                        <a:t>Topic</a:t>
                      </a:r>
                    </a:p>
                  </a:txBody>
                  <a:tcPr/>
                </a:tc>
                <a:tc>
                  <a:txBody>
                    <a:bodyPr/>
                    <a:lstStyle/>
                    <a:p>
                      <a:pPr algn="l"/>
                      <a:r>
                        <a:rPr lang="en-GB" dirty="0"/>
                        <a:t>Example Comments</a:t>
                      </a:r>
                    </a:p>
                  </a:txBody>
                  <a:tcPr/>
                </a:tc>
                <a:extLst>
                  <a:ext uri="{0D108BD9-81ED-4DB2-BD59-A6C34878D82A}">
                    <a16:rowId xmlns:a16="http://schemas.microsoft.com/office/drawing/2014/main" val="3587673945"/>
                  </a:ext>
                </a:extLst>
              </a:tr>
              <a:tr h="370840">
                <a:tc>
                  <a:txBody>
                    <a:bodyPr/>
                    <a:lstStyle/>
                    <a:p>
                      <a:pPr algn="l" fontAlgn="b"/>
                      <a:r>
                        <a:rPr lang="en-GB" sz="1400" b="0" i="0" u="none" strike="noStrike" dirty="0">
                          <a:solidFill>
                            <a:srgbClr val="000000"/>
                          </a:solidFill>
                          <a:effectLst/>
                          <a:latin typeface="Calibri" panose="020F0502020204030204" pitchFamily="34" charset="0"/>
                        </a:rPr>
                        <a:t>More play areas/facilities for children/young people</a:t>
                      </a:r>
                    </a:p>
                  </a:txBody>
                  <a:tcPr marL="6350" marR="6350" marT="6350" marB="0" anchor="b"/>
                </a:tc>
                <a:tc>
                  <a:txBody>
                    <a:bodyPr/>
                    <a:lstStyle/>
                    <a:p>
                      <a:pPr algn="l"/>
                      <a:r>
                        <a:rPr lang="en-GB" dirty="0"/>
                        <a:t>Children's playgrounds- several need urgent replacement- several are derelict and unsafe- lade braes, near </a:t>
                      </a:r>
                      <a:r>
                        <a:rPr lang="en-GB" dirty="0" err="1"/>
                        <a:t>bogward</a:t>
                      </a:r>
                      <a:r>
                        <a:rPr lang="en-GB" dirty="0"/>
                        <a:t> road. </a:t>
                      </a:r>
                    </a:p>
                    <a:p>
                      <a:pPr algn="l"/>
                      <a:r>
                        <a:rPr lang="en-GB" dirty="0"/>
                        <a:t>There need to be better facilities for children at the beaches especially the West Sands </a:t>
                      </a:r>
                    </a:p>
                  </a:txBody>
                  <a:tcPr/>
                </a:tc>
                <a:extLst>
                  <a:ext uri="{0D108BD9-81ED-4DB2-BD59-A6C34878D82A}">
                    <a16:rowId xmlns:a16="http://schemas.microsoft.com/office/drawing/2014/main" val="1740303189"/>
                  </a:ext>
                </a:extLst>
              </a:tr>
              <a:tr h="370840">
                <a:tc>
                  <a:txBody>
                    <a:bodyPr/>
                    <a:lstStyle/>
                    <a:p>
                      <a:pPr algn="l" fontAlgn="b"/>
                      <a:r>
                        <a:rPr lang="en-GB" sz="1400" b="0" i="0" u="none" strike="noStrike" dirty="0">
                          <a:solidFill>
                            <a:srgbClr val="000000"/>
                          </a:solidFill>
                          <a:effectLst/>
                          <a:latin typeface="Calibri" panose="020F0502020204030204" pitchFamily="34" charset="0"/>
                        </a:rPr>
                        <a:t>More accessible amenities, dentists, community spaces, library, theatre, banks, post office</a:t>
                      </a:r>
                    </a:p>
                  </a:txBody>
                  <a:tcPr marL="6350" marR="6350" marT="6350" marB="0" anchor="b"/>
                </a:tc>
                <a:tc>
                  <a:txBody>
                    <a:bodyPr/>
                    <a:lstStyle/>
                    <a:p>
                      <a:pPr algn="l"/>
                      <a:r>
                        <a:rPr lang="en-GB" dirty="0"/>
                        <a:t>More shops/cafes in residential areas </a:t>
                      </a:r>
                    </a:p>
                    <a:p>
                      <a:pPr algn="l"/>
                      <a:r>
                        <a:rPr lang="en-GB" dirty="0"/>
                        <a:t>Insufficient support to local services such as road repair, litter control, museums, library, walks, harbour, </a:t>
                      </a:r>
                      <a:r>
                        <a:rPr lang="en-GB" dirty="0" err="1"/>
                        <a:t>craigtoun</a:t>
                      </a:r>
                      <a:r>
                        <a:rPr lang="en-GB" dirty="0"/>
                        <a:t> park</a:t>
                      </a:r>
                    </a:p>
                    <a:p>
                      <a:pPr algn="l"/>
                      <a:r>
                        <a:rPr lang="en-GB" dirty="0"/>
                        <a:t>Ensure the town is supported - schools, doctors, supermarkets, traffic, are all grown to meet the needs of the influx of people from all the new houses going up</a:t>
                      </a:r>
                    </a:p>
                  </a:txBody>
                  <a:tcPr/>
                </a:tc>
                <a:extLst>
                  <a:ext uri="{0D108BD9-81ED-4DB2-BD59-A6C34878D82A}">
                    <a16:rowId xmlns:a16="http://schemas.microsoft.com/office/drawing/2014/main" val="2073304630"/>
                  </a:ext>
                </a:extLst>
              </a:tr>
              <a:tr h="370840">
                <a:tc>
                  <a:txBody>
                    <a:bodyPr/>
                    <a:lstStyle/>
                    <a:p>
                      <a:pPr algn="l" fontAlgn="b"/>
                      <a:r>
                        <a:rPr lang="en-GB" sz="1400" b="0" i="0" u="none" strike="noStrike" dirty="0">
                          <a:solidFill>
                            <a:srgbClr val="000000"/>
                          </a:solidFill>
                          <a:effectLst/>
                          <a:latin typeface="Calibri" panose="020F0502020204030204" pitchFamily="34" charset="0"/>
                        </a:rPr>
                        <a:t>Better housing</a:t>
                      </a:r>
                    </a:p>
                  </a:txBody>
                  <a:tcPr marL="6350" marR="6350" marT="6350" marB="0" anchor="b"/>
                </a:tc>
                <a:tc>
                  <a:txBody>
                    <a:bodyPr/>
                    <a:lstStyle/>
                    <a:p>
                      <a:pPr algn="l"/>
                      <a:r>
                        <a:rPr lang="en-GB"/>
                        <a:t>Existing residents do not like house building but people need to live in warm, dry and light homes that meet their needs. </a:t>
                      </a:r>
                      <a:endParaRPr lang="en-GB" dirty="0"/>
                    </a:p>
                  </a:txBody>
                  <a:tcPr/>
                </a:tc>
                <a:extLst>
                  <a:ext uri="{0D108BD9-81ED-4DB2-BD59-A6C34878D82A}">
                    <a16:rowId xmlns:a16="http://schemas.microsoft.com/office/drawing/2014/main" val="2575507738"/>
                  </a:ext>
                </a:extLst>
              </a:tr>
              <a:tr h="370840">
                <a:tc>
                  <a:txBody>
                    <a:bodyPr/>
                    <a:lstStyle/>
                    <a:p>
                      <a:pPr algn="l" fontAlgn="b"/>
                      <a:r>
                        <a:rPr lang="en-GB" sz="1400" b="0" i="0" u="none" strike="noStrike" dirty="0">
                          <a:solidFill>
                            <a:srgbClr val="000000"/>
                          </a:solidFill>
                          <a:effectLst/>
                          <a:latin typeface="Calibri" panose="020F0502020204030204" pitchFamily="34" charset="0"/>
                        </a:rPr>
                        <a:t>Fewer students</a:t>
                      </a:r>
                    </a:p>
                  </a:txBody>
                  <a:tcPr marL="6350" marR="6350" marT="6350" marB="0" anchor="b"/>
                </a:tc>
                <a:tc>
                  <a:txBody>
                    <a:bodyPr/>
                    <a:lstStyle/>
                    <a:p>
                      <a:pPr algn="l"/>
                      <a:r>
                        <a:rPr lang="en-GB" dirty="0"/>
                        <a:t>less students in local housing driving others away from town</a:t>
                      </a:r>
                    </a:p>
                  </a:txBody>
                  <a:tcPr/>
                </a:tc>
                <a:extLst>
                  <a:ext uri="{0D108BD9-81ED-4DB2-BD59-A6C34878D82A}">
                    <a16:rowId xmlns:a16="http://schemas.microsoft.com/office/drawing/2014/main" val="2369940114"/>
                  </a:ext>
                </a:extLst>
              </a:tr>
              <a:tr h="370840">
                <a:tc>
                  <a:txBody>
                    <a:bodyPr/>
                    <a:lstStyle/>
                    <a:p>
                      <a:pPr algn="l" fontAlgn="b"/>
                      <a:r>
                        <a:rPr lang="en-GB" sz="1400" b="0" i="0" u="none" strike="noStrike" dirty="0">
                          <a:solidFill>
                            <a:srgbClr val="000000"/>
                          </a:solidFill>
                          <a:effectLst/>
                          <a:latin typeface="Calibri" panose="020F0502020204030204" pitchFamily="34" charset="0"/>
                        </a:rPr>
                        <a:t>More outdoor café seating</a:t>
                      </a:r>
                    </a:p>
                  </a:txBody>
                  <a:tcPr marL="6350" marR="6350" marT="6350" marB="0" anchor="b"/>
                </a:tc>
                <a:tc>
                  <a:txBody>
                    <a:bodyPr/>
                    <a:lstStyle/>
                    <a:p>
                      <a:pPr algn="l"/>
                      <a:r>
                        <a:rPr lang="en-GB" dirty="0"/>
                        <a:t>I’m enjoying the outside cafes and bars it gives the town a continental feel.</a:t>
                      </a:r>
                    </a:p>
                  </a:txBody>
                  <a:tcPr/>
                </a:tc>
                <a:extLst>
                  <a:ext uri="{0D108BD9-81ED-4DB2-BD59-A6C34878D82A}">
                    <a16:rowId xmlns:a16="http://schemas.microsoft.com/office/drawing/2014/main" val="1878293678"/>
                  </a:ext>
                </a:extLst>
              </a:tr>
              <a:tr h="370840">
                <a:tc>
                  <a:txBody>
                    <a:bodyPr/>
                    <a:lstStyle/>
                    <a:p>
                      <a:pPr algn="l" fontAlgn="b"/>
                      <a:r>
                        <a:rPr lang="en-GB" sz="1400" b="0" i="0" u="none" strike="noStrike" dirty="0">
                          <a:solidFill>
                            <a:srgbClr val="000000"/>
                          </a:solidFill>
                          <a:effectLst/>
                          <a:latin typeface="Calibri" panose="020F0502020204030204" pitchFamily="34" charset="0"/>
                        </a:rPr>
                        <a:t>More affordable housing</a:t>
                      </a:r>
                    </a:p>
                  </a:txBody>
                  <a:tcPr marL="6350" marR="6350" marT="6350" marB="0" anchor="b"/>
                </a:tc>
                <a:tc>
                  <a:txBody>
                    <a:bodyPr/>
                    <a:lstStyle/>
                    <a:p>
                      <a:pPr algn="l"/>
                      <a:r>
                        <a:rPr lang="en-GB" dirty="0"/>
                        <a:t>Cheaper housing for young adults who have grown up in town who work in the town to buy and stay in the town.</a:t>
                      </a:r>
                    </a:p>
                  </a:txBody>
                  <a:tcPr/>
                </a:tc>
                <a:extLst>
                  <a:ext uri="{0D108BD9-81ED-4DB2-BD59-A6C34878D82A}">
                    <a16:rowId xmlns:a16="http://schemas.microsoft.com/office/drawing/2014/main" val="1068119453"/>
                  </a:ext>
                </a:extLst>
              </a:tr>
              <a:tr h="370840">
                <a:tc>
                  <a:txBody>
                    <a:bodyPr/>
                    <a:lstStyle/>
                    <a:p>
                      <a:pPr algn="l" fontAlgn="b"/>
                      <a:r>
                        <a:rPr lang="en-GB" sz="1400" b="0" i="0" u="none" strike="noStrike" dirty="0">
                          <a:solidFill>
                            <a:srgbClr val="000000"/>
                          </a:solidFill>
                          <a:effectLst/>
                          <a:latin typeface="Calibri" panose="020F0502020204030204" pitchFamily="34" charset="0"/>
                        </a:rPr>
                        <a:t>More safer cycleways</a:t>
                      </a:r>
                    </a:p>
                  </a:txBody>
                  <a:tcPr marL="6350" marR="6350" marT="6350" marB="0" anchor="b"/>
                </a:tc>
                <a:tc>
                  <a:txBody>
                    <a:bodyPr/>
                    <a:lstStyle/>
                    <a:p>
                      <a:pPr algn="l"/>
                      <a:r>
                        <a:rPr lang="en-GB" dirty="0"/>
                        <a:t>Sustainable active travel options- shifting St Andrews away from its focus on cars, and onto people.</a:t>
                      </a:r>
                    </a:p>
                  </a:txBody>
                  <a:tcPr/>
                </a:tc>
                <a:extLst>
                  <a:ext uri="{0D108BD9-81ED-4DB2-BD59-A6C34878D82A}">
                    <a16:rowId xmlns:a16="http://schemas.microsoft.com/office/drawing/2014/main" val="3383420311"/>
                  </a:ext>
                </a:extLst>
              </a:tr>
              <a:tr h="370840">
                <a:tc>
                  <a:txBody>
                    <a:bodyPr/>
                    <a:lstStyle/>
                    <a:p>
                      <a:pPr algn="l" fontAlgn="b"/>
                      <a:r>
                        <a:rPr lang="en-GB" sz="1400" b="0" i="0" u="none" strike="noStrike" dirty="0">
                          <a:solidFill>
                            <a:srgbClr val="000000"/>
                          </a:solidFill>
                          <a:effectLst/>
                          <a:latin typeface="Calibri" panose="020F0502020204030204" pitchFamily="34" charset="0"/>
                        </a:rPr>
                        <a:t>Town centre pedestrianisation</a:t>
                      </a:r>
                    </a:p>
                  </a:txBody>
                  <a:tcPr marL="6350" marR="6350" marT="6350" marB="0" anchor="b"/>
                </a:tc>
                <a:tc>
                  <a:txBody>
                    <a:bodyPr/>
                    <a:lstStyle/>
                    <a:p>
                      <a:pPr algn="l"/>
                      <a:r>
                        <a:rPr lang="en-GB" dirty="0"/>
                        <a:t>Pedestrian zone on south street should be progressed. External areas for hospitality expanded. Pop up street markets to encourage people to dwell longer. </a:t>
                      </a:r>
                    </a:p>
                    <a:p>
                      <a:pPr algn="l"/>
                      <a:r>
                        <a:rPr lang="en-GB" dirty="0"/>
                        <a:t>Market Street must be pedestrianised - it is appalling at present.</a:t>
                      </a:r>
                    </a:p>
                  </a:txBody>
                  <a:tcPr/>
                </a:tc>
                <a:extLst>
                  <a:ext uri="{0D108BD9-81ED-4DB2-BD59-A6C34878D82A}">
                    <a16:rowId xmlns:a16="http://schemas.microsoft.com/office/drawing/2014/main" val="3485133742"/>
                  </a:ext>
                </a:extLst>
              </a:tr>
            </a:tbl>
          </a:graphicData>
        </a:graphic>
      </p:graphicFrame>
    </p:spTree>
    <p:extLst>
      <p:ext uri="{BB962C8B-B14F-4D97-AF65-F5344CB8AC3E}">
        <p14:creationId xmlns:p14="http://schemas.microsoft.com/office/powerpoint/2010/main" val="2560295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B663E2D0-9B2E-37B5-C911-A78B354102CD}"/>
              </a:ext>
            </a:extLst>
          </p:cNvPr>
          <p:cNvGraphicFramePr>
            <a:graphicFrameLocks noGrp="1"/>
          </p:cNvGraphicFramePr>
          <p:nvPr>
            <p:ph idx="1"/>
            <p:extLst>
              <p:ext uri="{D42A27DB-BD31-4B8C-83A1-F6EECF244321}">
                <p14:modId xmlns:p14="http://schemas.microsoft.com/office/powerpoint/2010/main" val="10663745"/>
              </p:ext>
            </p:extLst>
          </p:nvPr>
        </p:nvGraphicFramePr>
        <p:xfrm>
          <a:off x="635000" y="222885"/>
          <a:ext cx="10515600" cy="6588760"/>
        </p:xfrm>
        <a:graphic>
          <a:graphicData uri="http://schemas.openxmlformats.org/drawingml/2006/table">
            <a:tbl>
              <a:tblPr firstRow="1" bandRow="1">
                <a:tableStyleId>{5C22544A-7EE6-4342-B048-85BDC9FD1C3A}</a:tableStyleId>
              </a:tblPr>
              <a:tblGrid>
                <a:gridCol w="1976120">
                  <a:extLst>
                    <a:ext uri="{9D8B030D-6E8A-4147-A177-3AD203B41FA5}">
                      <a16:colId xmlns:a16="http://schemas.microsoft.com/office/drawing/2014/main" val="250705943"/>
                    </a:ext>
                  </a:extLst>
                </a:gridCol>
                <a:gridCol w="8539480">
                  <a:extLst>
                    <a:ext uri="{9D8B030D-6E8A-4147-A177-3AD203B41FA5}">
                      <a16:colId xmlns:a16="http://schemas.microsoft.com/office/drawing/2014/main" val="3797395658"/>
                    </a:ext>
                  </a:extLst>
                </a:gridCol>
              </a:tblGrid>
              <a:tr h="370840">
                <a:tc>
                  <a:txBody>
                    <a:bodyPr/>
                    <a:lstStyle/>
                    <a:p>
                      <a:r>
                        <a:rPr lang="en-GB" dirty="0"/>
                        <a:t>Topic</a:t>
                      </a:r>
                    </a:p>
                  </a:txBody>
                  <a:tcPr/>
                </a:tc>
                <a:tc>
                  <a:txBody>
                    <a:bodyPr/>
                    <a:lstStyle/>
                    <a:p>
                      <a:r>
                        <a:rPr lang="en-GB" dirty="0"/>
                        <a:t>Example Comments</a:t>
                      </a:r>
                    </a:p>
                  </a:txBody>
                  <a:tcPr/>
                </a:tc>
                <a:extLst>
                  <a:ext uri="{0D108BD9-81ED-4DB2-BD59-A6C34878D82A}">
                    <a16:rowId xmlns:a16="http://schemas.microsoft.com/office/drawing/2014/main" val="3587673945"/>
                  </a:ext>
                </a:extLst>
              </a:tr>
              <a:tr h="370840">
                <a:tc>
                  <a:txBody>
                    <a:bodyPr/>
                    <a:lstStyle/>
                    <a:p>
                      <a:pPr algn="l" fontAlgn="b"/>
                      <a:r>
                        <a:rPr lang="en-GB" sz="1400" b="0" i="0" u="none" strike="noStrike" dirty="0">
                          <a:solidFill>
                            <a:srgbClr val="000000"/>
                          </a:solidFill>
                          <a:effectLst/>
                          <a:latin typeface="Calibri" panose="020F0502020204030204" pitchFamily="34" charset="0"/>
                        </a:rPr>
                        <a:t>Better leisure facilities </a:t>
                      </a:r>
                    </a:p>
                  </a:txBody>
                  <a:tcPr marL="6350" marR="6350" marT="6350" marB="0" anchor="b"/>
                </a:tc>
                <a:tc>
                  <a:txBody>
                    <a:bodyPr/>
                    <a:lstStyle/>
                    <a:p>
                      <a:r>
                        <a:rPr lang="en-GB" dirty="0"/>
                        <a:t>More community use of university facilities and buildings. This should include free or minimum payment to use facilities such as the Byre Theatre, Younger Hall etc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Leisure facilities for pre teens, better opening hours and activities at leisure centre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Outside adult gym equipment or more locations. Council have taken it from East Sands</a:t>
                      </a:r>
                    </a:p>
                  </a:txBody>
                  <a:tcPr/>
                </a:tc>
                <a:extLst>
                  <a:ext uri="{0D108BD9-81ED-4DB2-BD59-A6C34878D82A}">
                    <a16:rowId xmlns:a16="http://schemas.microsoft.com/office/drawing/2014/main" val="4139772181"/>
                  </a:ext>
                </a:extLst>
              </a:tr>
              <a:tr h="370840">
                <a:tc>
                  <a:txBody>
                    <a:bodyPr/>
                    <a:lstStyle/>
                    <a:p>
                      <a:pPr algn="l" fontAlgn="b"/>
                      <a:r>
                        <a:rPr lang="en-GB" sz="1400" b="0" i="0" u="none" strike="noStrike" dirty="0">
                          <a:solidFill>
                            <a:srgbClr val="000000"/>
                          </a:solidFill>
                          <a:effectLst/>
                          <a:latin typeface="Calibri" panose="020F0502020204030204" pitchFamily="34" charset="0"/>
                        </a:rPr>
                        <a:t>More day-to-day, local, independent shops (lower business rates)</a:t>
                      </a:r>
                    </a:p>
                  </a:txBody>
                  <a:tcPr marL="6350" marR="6350" marT="6350" marB="0" anchor="b"/>
                </a:tc>
                <a:tc>
                  <a:txBody>
                    <a:bodyPr/>
                    <a:lstStyle/>
                    <a:p>
                      <a:r>
                        <a:rPr lang="en-GB" dirty="0"/>
                        <a:t>Better quality independent shops and shopping experience like in Broughty Ferry.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Better shops - but not tourist ones or gift shops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Barely do I use the town centre as there is no children's clothes or shoe shops here anymore and no local business </a:t>
                      </a:r>
                    </a:p>
                  </a:txBody>
                  <a:tcPr/>
                </a:tc>
                <a:extLst>
                  <a:ext uri="{0D108BD9-81ED-4DB2-BD59-A6C34878D82A}">
                    <a16:rowId xmlns:a16="http://schemas.microsoft.com/office/drawing/2014/main" val="4204824986"/>
                  </a:ext>
                </a:extLst>
              </a:tr>
              <a:tr h="370840">
                <a:tc>
                  <a:txBody>
                    <a:bodyPr/>
                    <a:lstStyle/>
                    <a:p>
                      <a:pPr algn="l" fontAlgn="b"/>
                      <a:r>
                        <a:rPr lang="en-GB" sz="1400" b="0" i="0" u="none" strike="noStrike" dirty="0">
                          <a:solidFill>
                            <a:srgbClr val="000000"/>
                          </a:solidFill>
                          <a:effectLst/>
                          <a:latin typeface="Calibri" panose="020F0502020204030204" pitchFamily="34" charset="0"/>
                        </a:rPr>
                        <a:t>Cleaner/better maintained streets/gull mess</a:t>
                      </a:r>
                    </a:p>
                  </a:txBody>
                  <a:tcPr marL="6350" marR="6350" marT="6350" marB="0" anchor="b"/>
                </a:tc>
                <a:tc>
                  <a:txBody>
                    <a:bodyPr/>
                    <a:lstStyle/>
                    <a:p>
                      <a:r>
                        <a:rPr lang="en-GB" dirty="0"/>
                        <a:t>The town centre paving is a disgrace, the type of slabs used in most of South St and all of Market St, hold on to any spills, debris, tree sap and bird excrement and are dangerously </a:t>
                      </a:r>
                      <a:r>
                        <a:rPr lang="en-GB" dirty="0" err="1"/>
                        <a:t>slippy</a:t>
                      </a:r>
                      <a:r>
                        <a:rPr lang="en-GB" dirty="0"/>
                        <a:t> in the winter months.  The water gets in behind them and they are uneven through the rainy months.  The slabs really need to be replaced to match those in the east end ( Baker Lane to </a:t>
                      </a:r>
                      <a:r>
                        <a:rPr lang="en-GB" dirty="0" err="1"/>
                        <a:t>Janettas</a:t>
                      </a:r>
                      <a:r>
                        <a:rPr lang="en-GB" dirty="0"/>
                        <a:t> ) which clean up after each shower of rain and are not </a:t>
                      </a:r>
                      <a:r>
                        <a:rPr lang="en-GB" dirty="0" err="1"/>
                        <a:t>slippy</a:t>
                      </a:r>
                      <a:r>
                        <a:rPr lang="en-GB" dirty="0"/>
                        <a:t>. </a:t>
                      </a:r>
                    </a:p>
                  </a:txBody>
                  <a:tcPr/>
                </a:tc>
                <a:extLst>
                  <a:ext uri="{0D108BD9-81ED-4DB2-BD59-A6C34878D82A}">
                    <a16:rowId xmlns:a16="http://schemas.microsoft.com/office/drawing/2014/main" val="1322193965"/>
                  </a:ext>
                </a:extLst>
              </a:tr>
              <a:tr h="370840">
                <a:tc>
                  <a:txBody>
                    <a:bodyPr/>
                    <a:lstStyle/>
                    <a:p>
                      <a:pPr algn="l" fontAlgn="b"/>
                      <a:r>
                        <a:rPr lang="en-GB" sz="1400" b="0" i="0" u="none" strike="noStrike" dirty="0">
                          <a:solidFill>
                            <a:srgbClr val="000000"/>
                          </a:solidFill>
                          <a:effectLst/>
                          <a:latin typeface="Calibri" panose="020F0502020204030204" pitchFamily="34" charset="0"/>
                        </a:rPr>
                        <a:t>Better public conveniences</a:t>
                      </a:r>
                    </a:p>
                  </a:txBody>
                  <a:tcPr marL="6350" marR="6350" marT="6350" marB="0" anchor="b"/>
                </a:tc>
                <a:tc>
                  <a:txBody>
                    <a:bodyPr/>
                    <a:lstStyle/>
                    <a:p>
                      <a:r>
                        <a:rPr lang="en-GB" dirty="0"/>
                        <a:t>Public toilets at the harbour smartened up and readily available to the public. </a:t>
                      </a:r>
                    </a:p>
                    <a:p>
                      <a:r>
                        <a:rPr lang="en-GB" dirty="0"/>
                        <a:t>Improved toilet facilities - the ones by the library are "acceptable" but others, such as east sands, harbour etc are really not.</a:t>
                      </a:r>
                    </a:p>
                  </a:txBody>
                  <a:tcPr/>
                </a:tc>
                <a:extLst>
                  <a:ext uri="{0D108BD9-81ED-4DB2-BD59-A6C34878D82A}">
                    <a16:rowId xmlns:a16="http://schemas.microsoft.com/office/drawing/2014/main" val="3346893704"/>
                  </a:ext>
                </a:extLst>
              </a:tr>
              <a:tr h="370840">
                <a:tc>
                  <a:txBody>
                    <a:bodyPr/>
                    <a:lstStyle/>
                    <a:p>
                      <a:pPr algn="l" fontAlgn="b"/>
                      <a:r>
                        <a:rPr lang="en-GB" sz="1400" b="0" i="0" u="none" strike="noStrike" dirty="0">
                          <a:solidFill>
                            <a:srgbClr val="000000"/>
                          </a:solidFill>
                          <a:effectLst/>
                          <a:latin typeface="Calibri" panose="020F0502020204030204" pitchFamily="34" charset="0"/>
                        </a:rPr>
                        <a:t>Less traffic / better parking enforcement/Park and ride</a:t>
                      </a:r>
                    </a:p>
                  </a:txBody>
                  <a:tcPr marL="6350" marR="6350" marT="6350" marB="0" anchor="b"/>
                </a:tc>
                <a:tc>
                  <a:txBody>
                    <a:bodyPr/>
                    <a:lstStyle/>
                    <a:p>
                      <a:r>
                        <a:rPr lang="en-GB" dirty="0"/>
                        <a:t>East sands beach needs parking sorted as car park an eyesore </a:t>
                      </a:r>
                    </a:p>
                    <a:p>
                      <a:r>
                        <a:rPr lang="en-GB" dirty="0"/>
                        <a:t>Park and ride system put in place and no cars in Market Street, part of South St and part of North Street. Just being able to drive around perimeter. </a:t>
                      </a:r>
                    </a:p>
                    <a:p>
                      <a:r>
                        <a:rPr lang="en-GB" dirty="0"/>
                        <a:t>Pedestrianisation of both South and market Street with restricted time access for deliveries and refuse collection. A suitable multi story can be built at </a:t>
                      </a:r>
                      <a:r>
                        <a:rPr lang="en-GB" dirty="0" err="1"/>
                        <a:t>petheram</a:t>
                      </a:r>
                      <a:r>
                        <a:rPr lang="en-GB" dirty="0"/>
                        <a:t> bridge.</a:t>
                      </a:r>
                    </a:p>
                  </a:txBody>
                  <a:tcPr/>
                </a:tc>
                <a:extLst>
                  <a:ext uri="{0D108BD9-81ED-4DB2-BD59-A6C34878D82A}">
                    <a16:rowId xmlns:a16="http://schemas.microsoft.com/office/drawing/2014/main" val="1546012579"/>
                  </a:ext>
                </a:extLst>
              </a:tr>
            </a:tbl>
          </a:graphicData>
        </a:graphic>
      </p:graphicFrame>
    </p:spTree>
    <p:extLst>
      <p:ext uri="{BB962C8B-B14F-4D97-AF65-F5344CB8AC3E}">
        <p14:creationId xmlns:p14="http://schemas.microsoft.com/office/powerpoint/2010/main" val="1271487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Key stats</a:t>
            </a:r>
          </a:p>
        </p:txBody>
      </p:sp>
      <p:sp>
        <p:nvSpPr>
          <p:cNvPr id="6" name="Content Placeholder 5">
            <a:extLst>
              <a:ext uri="{FF2B5EF4-FFF2-40B4-BE49-F238E27FC236}">
                <a16:creationId xmlns:a16="http://schemas.microsoft.com/office/drawing/2014/main" id="{C9D4C801-49AA-F3C8-31B8-E1D7E6F02413}"/>
              </a:ext>
            </a:extLst>
          </p:cNvPr>
          <p:cNvSpPr>
            <a:spLocks noGrp="1"/>
          </p:cNvSpPr>
          <p:nvPr>
            <p:ph idx="1"/>
          </p:nvPr>
        </p:nvSpPr>
        <p:spPr/>
        <p:txBody>
          <a:bodyPr>
            <a:normAutofit fontScale="92500" lnSpcReduction="20000"/>
          </a:bodyPr>
          <a:lstStyle/>
          <a:p>
            <a:r>
              <a:rPr lang="en-GB" dirty="0"/>
              <a:t>Survey ran from 6 June until 13 July 2023</a:t>
            </a:r>
          </a:p>
          <a:p>
            <a:r>
              <a:rPr lang="en-GB" dirty="0"/>
              <a:t>Consultation:</a:t>
            </a:r>
          </a:p>
          <a:p>
            <a:pPr lvl="1"/>
            <a:r>
              <a:rPr lang="en-GB" dirty="0"/>
              <a:t> Morrisons supermarket </a:t>
            </a:r>
          </a:p>
          <a:p>
            <a:pPr lvl="2"/>
            <a:r>
              <a:rPr lang="en-GB" dirty="0"/>
              <a:t>Friday 16 June (12-5)</a:t>
            </a:r>
          </a:p>
          <a:p>
            <a:pPr lvl="2"/>
            <a:r>
              <a:rPr lang="en-GB" dirty="0"/>
              <a:t>Sunday 18 June (10-4)</a:t>
            </a:r>
          </a:p>
          <a:p>
            <a:pPr lvl="2"/>
            <a:r>
              <a:rPr lang="en-GB" dirty="0"/>
              <a:t>Saturday 24 June (10-4) </a:t>
            </a:r>
          </a:p>
          <a:p>
            <a:pPr lvl="1"/>
            <a:r>
              <a:rPr lang="en-GB" dirty="0"/>
              <a:t>Preservation Trust's Hidden Gardens</a:t>
            </a:r>
          </a:p>
          <a:p>
            <a:pPr lvl="2"/>
            <a:r>
              <a:rPr lang="en-GB" dirty="0"/>
              <a:t>Sunday 25 June</a:t>
            </a:r>
          </a:p>
          <a:p>
            <a:pPr lvl="1"/>
            <a:r>
              <a:rPr lang="en-GB" dirty="0"/>
              <a:t>Bandstand opening concert </a:t>
            </a:r>
          </a:p>
          <a:p>
            <a:pPr lvl="2"/>
            <a:r>
              <a:rPr lang="en-GB" dirty="0"/>
              <a:t>Sunday 2 July (2-4)</a:t>
            </a:r>
          </a:p>
          <a:p>
            <a:pPr lvl="1"/>
            <a:r>
              <a:rPr lang="en-GB" dirty="0"/>
              <a:t>Harbour Trust Gala Day </a:t>
            </a:r>
          </a:p>
          <a:p>
            <a:pPr lvl="2"/>
            <a:r>
              <a:rPr lang="en-GB" dirty="0"/>
              <a:t>Saturday 8 July (11-3)</a:t>
            </a:r>
          </a:p>
          <a:p>
            <a:r>
              <a:rPr lang="en-GB" dirty="0"/>
              <a:t>515 responses in total, both paper and online</a:t>
            </a:r>
          </a:p>
          <a:p>
            <a:endParaRPr lang="en-GB" dirty="0"/>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spTree>
    <p:extLst>
      <p:ext uri="{BB962C8B-B14F-4D97-AF65-F5344CB8AC3E}">
        <p14:creationId xmlns:p14="http://schemas.microsoft.com/office/powerpoint/2010/main" val="3229397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F8096FDF-31BA-D60A-2DC1-A436D324D938}"/>
              </a:ext>
            </a:extLst>
          </p:cNvPr>
          <p:cNvGraphicFramePr>
            <a:graphicFrameLocks noGrp="1"/>
          </p:cNvGraphicFramePr>
          <p:nvPr>
            <p:ph idx="1"/>
            <p:extLst>
              <p:ext uri="{D42A27DB-BD31-4B8C-83A1-F6EECF244321}">
                <p14:modId xmlns:p14="http://schemas.microsoft.com/office/powerpoint/2010/main" val="2897359128"/>
              </p:ext>
            </p:extLst>
          </p:nvPr>
        </p:nvGraphicFramePr>
        <p:xfrm>
          <a:off x="655320" y="413385"/>
          <a:ext cx="10515600" cy="6136640"/>
        </p:xfrm>
        <a:graphic>
          <a:graphicData uri="http://schemas.openxmlformats.org/drawingml/2006/table">
            <a:tbl>
              <a:tblPr firstRow="1" bandRow="1">
                <a:tableStyleId>{5C22544A-7EE6-4342-B048-85BDC9FD1C3A}</a:tableStyleId>
              </a:tblPr>
              <a:tblGrid>
                <a:gridCol w="1976120">
                  <a:extLst>
                    <a:ext uri="{9D8B030D-6E8A-4147-A177-3AD203B41FA5}">
                      <a16:colId xmlns:a16="http://schemas.microsoft.com/office/drawing/2014/main" val="2476088687"/>
                    </a:ext>
                  </a:extLst>
                </a:gridCol>
                <a:gridCol w="8539480">
                  <a:extLst>
                    <a:ext uri="{9D8B030D-6E8A-4147-A177-3AD203B41FA5}">
                      <a16:colId xmlns:a16="http://schemas.microsoft.com/office/drawing/2014/main" val="187772645"/>
                    </a:ext>
                  </a:extLst>
                </a:gridCol>
              </a:tblGrid>
              <a:tr h="370840">
                <a:tc>
                  <a:txBody>
                    <a:bodyPr/>
                    <a:lstStyle/>
                    <a:p>
                      <a:r>
                        <a:rPr lang="en-GB" dirty="0"/>
                        <a:t>Topic</a:t>
                      </a:r>
                    </a:p>
                  </a:txBody>
                  <a:tcPr/>
                </a:tc>
                <a:tc>
                  <a:txBody>
                    <a:bodyPr/>
                    <a:lstStyle/>
                    <a:p>
                      <a:r>
                        <a:rPr lang="en-GB"/>
                        <a:t>Example Comments</a:t>
                      </a:r>
                      <a:endParaRPr lang="en-GB" dirty="0"/>
                    </a:p>
                  </a:txBody>
                  <a:tcPr/>
                </a:tc>
                <a:extLst>
                  <a:ext uri="{0D108BD9-81ED-4DB2-BD59-A6C34878D82A}">
                    <a16:rowId xmlns:a16="http://schemas.microsoft.com/office/drawing/2014/main" val="2276838187"/>
                  </a:ext>
                </a:extLst>
              </a:tr>
              <a:tr h="370840">
                <a:tc>
                  <a:txBody>
                    <a:bodyPr/>
                    <a:lstStyle/>
                    <a:p>
                      <a:pPr algn="l" fontAlgn="b"/>
                      <a:r>
                        <a:rPr lang="en-GB" sz="1400" b="0" i="0" u="none" strike="noStrike" dirty="0">
                          <a:solidFill>
                            <a:srgbClr val="000000"/>
                          </a:solidFill>
                          <a:effectLst/>
                          <a:latin typeface="Calibri" panose="020F0502020204030204" pitchFamily="34" charset="0"/>
                        </a:rPr>
                        <a:t>Fewer short-term lets/HMOs/</a:t>
                      </a:r>
                      <a:r>
                        <a:rPr lang="en-GB" sz="1400" b="0" i="0" u="none" strike="noStrike" dirty="0" err="1">
                          <a:solidFill>
                            <a:srgbClr val="000000"/>
                          </a:solidFill>
                          <a:effectLst/>
                          <a:latin typeface="Calibri" panose="020F0502020204030204" pitchFamily="34" charset="0"/>
                        </a:rPr>
                        <a:t>Airbnbs</a:t>
                      </a:r>
                      <a:endParaRPr lang="en-GB" sz="1400" b="0" i="0" u="none" strike="noStrike" dirty="0">
                        <a:solidFill>
                          <a:srgbClr val="000000"/>
                        </a:solidFill>
                        <a:effectLst/>
                        <a:latin typeface="Calibri" panose="020F0502020204030204" pitchFamily="34" charset="0"/>
                      </a:endParaRPr>
                    </a:p>
                  </a:txBody>
                  <a:tcPr marL="6350" marR="6350" marT="6350" marB="0" anchor="b"/>
                </a:tc>
                <a:tc>
                  <a:txBody>
                    <a:bodyPr/>
                    <a:lstStyle/>
                    <a:p>
                      <a:r>
                        <a:rPr lang="en-GB" dirty="0"/>
                        <a:t>Get rid of or severely curtail </a:t>
                      </a:r>
                      <a:r>
                        <a:rPr lang="en-GB" dirty="0" err="1"/>
                        <a:t>AirB&amp;B</a:t>
                      </a:r>
                      <a:r>
                        <a:rPr lang="en-GB" dirty="0"/>
                        <a:t> type (very short let) rentals that suck housing out of the local market</a:t>
                      </a:r>
                    </a:p>
                    <a:p>
                      <a:r>
                        <a:rPr lang="en-GB" dirty="0"/>
                        <a:t>Less HMO/</a:t>
                      </a:r>
                      <a:r>
                        <a:rPr lang="en-GB" dirty="0" err="1"/>
                        <a:t>airbnb</a:t>
                      </a:r>
                      <a:r>
                        <a:rPr lang="en-GB" dirty="0"/>
                        <a:t>/holiday let properties</a:t>
                      </a:r>
                    </a:p>
                  </a:txBody>
                  <a:tcPr/>
                </a:tc>
                <a:extLst>
                  <a:ext uri="{0D108BD9-81ED-4DB2-BD59-A6C34878D82A}">
                    <a16:rowId xmlns:a16="http://schemas.microsoft.com/office/drawing/2014/main" val="1233092066"/>
                  </a:ext>
                </a:extLst>
              </a:tr>
              <a:tr h="370840">
                <a:tc>
                  <a:txBody>
                    <a:bodyPr/>
                    <a:lstStyle/>
                    <a:p>
                      <a:pPr algn="l" fontAlgn="b"/>
                      <a:r>
                        <a:rPr lang="en-GB" sz="1400" b="0" i="0" u="none" strike="noStrike" dirty="0">
                          <a:solidFill>
                            <a:srgbClr val="000000"/>
                          </a:solidFill>
                          <a:effectLst/>
                          <a:latin typeface="Calibri" panose="020F0502020204030204" pitchFamily="34" charset="0"/>
                        </a:rPr>
                        <a:t>Better, cheaper bus/rail service</a:t>
                      </a:r>
                    </a:p>
                  </a:txBody>
                  <a:tcPr marL="6350" marR="6350" marT="6350" marB="0" anchor="b"/>
                </a:tc>
                <a:tc>
                  <a:txBody>
                    <a:bodyPr/>
                    <a:lstStyle/>
                    <a:p>
                      <a:r>
                        <a:rPr lang="en-GB" dirty="0"/>
                        <a:t>Direct bus to Dundee from </a:t>
                      </a:r>
                      <a:r>
                        <a:rPr lang="en-GB" dirty="0" err="1"/>
                        <a:t>Bogward</a:t>
                      </a:r>
                      <a:r>
                        <a:rPr lang="en-GB" dirty="0"/>
                        <a:t> being reinstated</a:t>
                      </a:r>
                    </a:p>
                    <a:p>
                      <a:r>
                        <a:rPr lang="en-GB" dirty="0"/>
                        <a:t>More buses round town for locals. </a:t>
                      </a:r>
                      <a:r>
                        <a:rPr lang="en-GB" dirty="0" err="1"/>
                        <a:t>Ie</a:t>
                      </a:r>
                      <a:r>
                        <a:rPr lang="en-GB" dirty="0"/>
                        <a:t> reinstate buses round </a:t>
                      </a:r>
                      <a:r>
                        <a:rPr lang="en-GB" dirty="0" err="1"/>
                        <a:t>kilrmont</a:t>
                      </a:r>
                      <a:r>
                        <a:rPr lang="en-GB" dirty="0"/>
                        <a:t> area especially are there are more homes just been built in this area.</a:t>
                      </a:r>
                    </a:p>
                  </a:txBody>
                  <a:tcPr/>
                </a:tc>
                <a:extLst>
                  <a:ext uri="{0D108BD9-81ED-4DB2-BD59-A6C34878D82A}">
                    <a16:rowId xmlns:a16="http://schemas.microsoft.com/office/drawing/2014/main" val="1550659525"/>
                  </a:ext>
                </a:extLst>
              </a:tr>
              <a:tr h="370840">
                <a:tc>
                  <a:txBody>
                    <a:bodyPr/>
                    <a:lstStyle/>
                    <a:p>
                      <a:pPr algn="l" fontAlgn="b"/>
                      <a:r>
                        <a:rPr lang="en-GB" sz="1400" b="0" i="0" u="none" strike="noStrike" dirty="0">
                          <a:solidFill>
                            <a:srgbClr val="000000"/>
                          </a:solidFill>
                          <a:effectLst/>
                          <a:latin typeface="Calibri" panose="020F0502020204030204" pitchFamily="34" charset="0"/>
                        </a:rPr>
                        <a:t>Clearer pavements for pedestrians</a:t>
                      </a:r>
                    </a:p>
                  </a:txBody>
                  <a:tcPr marL="6350" marR="6350" marT="6350" marB="0" anchor="b"/>
                </a:tc>
                <a:tc>
                  <a:txBody>
                    <a:bodyPr/>
                    <a:lstStyle/>
                    <a:p>
                      <a:r>
                        <a:rPr lang="en-GB" dirty="0"/>
                        <a:t>More benches to sit on in town centre</a:t>
                      </a:r>
                    </a:p>
                    <a:p>
                      <a:r>
                        <a:rPr lang="en-GB" dirty="0"/>
                        <a:t>Fewer dining/coffee/drinks areas outdoors - only those who block the pavement, with no space to walk through, forcing pedestrians on to the road.</a:t>
                      </a:r>
                    </a:p>
                    <a:p>
                      <a:r>
                        <a:rPr lang="en-GB" dirty="0"/>
                        <a:t>Wider Pavements on bell street and church street</a:t>
                      </a:r>
                    </a:p>
                    <a:p>
                      <a:r>
                        <a:rPr lang="en-GB" dirty="0"/>
                        <a:t>A pedestrian area in the centre, better access for disabled</a:t>
                      </a:r>
                    </a:p>
                  </a:txBody>
                  <a:tcPr/>
                </a:tc>
                <a:extLst>
                  <a:ext uri="{0D108BD9-81ED-4DB2-BD59-A6C34878D82A}">
                    <a16:rowId xmlns:a16="http://schemas.microsoft.com/office/drawing/2014/main" val="2090696959"/>
                  </a:ext>
                </a:extLst>
              </a:tr>
              <a:tr h="370840">
                <a:tc>
                  <a:txBody>
                    <a:bodyPr/>
                    <a:lstStyle/>
                    <a:p>
                      <a:pPr algn="l" fontAlgn="b"/>
                      <a:r>
                        <a:rPr lang="en-GB" sz="1400" b="0" i="0" u="none" strike="noStrike" dirty="0">
                          <a:solidFill>
                            <a:srgbClr val="000000"/>
                          </a:solidFill>
                          <a:effectLst/>
                          <a:latin typeface="Calibri" panose="020F0502020204030204" pitchFamily="34" charset="0"/>
                        </a:rPr>
                        <a:t>More parking</a:t>
                      </a:r>
                    </a:p>
                  </a:txBody>
                  <a:tcPr marL="6350" marR="6350" marT="6350" marB="0" anchor="b"/>
                </a:tc>
                <a:tc>
                  <a:txBody>
                    <a:bodyPr/>
                    <a:lstStyle/>
                    <a:p>
                      <a:r>
                        <a:rPr lang="en-GB" dirty="0"/>
                        <a:t>Permit a short period free parking for residents to briefly access central businesses (banks/post office etc).</a:t>
                      </a:r>
                    </a:p>
                    <a:p>
                      <a:r>
                        <a:rPr lang="en-GB" dirty="0"/>
                        <a:t>Restore parking spaces in the centre of town.</a:t>
                      </a:r>
                    </a:p>
                    <a:p>
                      <a:r>
                        <a:rPr lang="en-GB" dirty="0"/>
                        <a:t>Improve the traffic flow so that there are more exits from the town centre </a:t>
                      </a:r>
                      <a:r>
                        <a:rPr lang="en-GB" dirty="0" err="1"/>
                        <a:t>eg</a:t>
                      </a:r>
                      <a:r>
                        <a:rPr lang="en-GB" dirty="0"/>
                        <a:t> traffic should flow south down Queen’s </a:t>
                      </a:r>
                      <a:r>
                        <a:rPr lang="en-GB" dirty="0" err="1"/>
                        <a:t>Gdns</a:t>
                      </a:r>
                      <a:r>
                        <a:rPr lang="en-GB" dirty="0"/>
                        <a:t> rather than north.</a:t>
                      </a:r>
                    </a:p>
                  </a:txBody>
                  <a:tcPr/>
                </a:tc>
                <a:extLst>
                  <a:ext uri="{0D108BD9-81ED-4DB2-BD59-A6C34878D82A}">
                    <a16:rowId xmlns:a16="http://schemas.microsoft.com/office/drawing/2014/main" val="2530889190"/>
                  </a:ext>
                </a:extLst>
              </a:tr>
              <a:tr h="370840">
                <a:tc>
                  <a:txBody>
                    <a:bodyPr/>
                    <a:lstStyle/>
                    <a:p>
                      <a:pPr algn="l" fontAlgn="b"/>
                      <a:r>
                        <a:rPr lang="en-GB" sz="1400" b="0" i="0" u="none" strike="noStrike" dirty="0">
                          <a:solidFill>
                            <a:srgbClr val="000000"/>
                          </a:solidFill>
                          <a:effectLst/>
                          <a:latin typeface="Calibri" panose="020F0502020204030204" pitchFamily="34" charset="0"/>
                        </a:rPr>
                        <a:t>Allotments/growing spaces </a:t>
                      </a:r>
                    </a:p>
                  </a:txBody>
                  <a:tcPr marL="6350" marR="6350" marT="6350" marB="0" anchor="b"/>
                </a:tc>
                <a:tc>
                  <a:txBody>
                    <a:bodyPr/>
                    <a:lstStyle/>
                    <a:p>
                      <a:r>
                        <a:rPr lang="en-GB" dirty="0"/>
                        <a:t>Set up some allotments so that people can grow plants and communicate there.</a:t>
                      </a:r>
                    </a:p>
                  </a:txBody>
                  <a:tcPr/>
                </a:tc>
                <a:extLst>
                  <a:ext uri="{0D108BD9-81ED-4DB2-BD59-A6C34878D82A}">
                    <a16:rowId xmlns:a16="http://schemas.microsoft.com/office/drawing/2014/main" val="1233315932"/>
                  </a:ext>
                </a:extLst>
              </a:tr>
              <a:tr h="370840">
                <a:tc>
                  <a:txBody>
                    <a:bodyPr/>
                    <a:lstStyle/>
                    <a:p>
                      <a:pPr algn="l" fontAlgn="b"/>
                      <a:r>
                        <a:rPr lang="en-GB" sz="1400" b="0" i="0" u="none" strike="noStrike" dirty="0">
                          <a:solidFill>
                            <a:srgbClr val="000000"/>
                          </a:solidFill>
                          <a:effectLst/>
                          <a:latin typeface="Calibri" panose="020F0502020204030204" pitchFamily="34" charset="0"/>
                        </a:rPr>
                        <a:t>Employment for unskilled workers</a:t>
                      </a:r>
                    </a:p>
                  </a:txBody>
                  <a:tcPr marL="6350" marR="6350" marT="6350" marB="0" anchor="b"/>
                </a:tc>
                <a:tc>
                  <a:txBody>
                    <a:bodyPr/>
                    <a:lstStyle/>
                    <a:p>
                      <a:r>
                        <a:rPr lang="en-GB" dirty="0"/>
                        <a:t>It would be great if there were more opportunities for quality employment for unskilled workers - a lot of the hospitality work goes to the students.</a:t>
                      </a:r>
                    </a:p>
                  </a:txBody>
                  <a:tcPr/>
                </a:tc>
                <a:extLst>
                  <a:ext uri="{0D108BD9-81ED-4DB2-BD59-A6C34878D82A}">
                    <a16:rowId xmlns:a16="http://schemas.microsoft.com/office/drawing/2014/main" val="177680636"/>
                  </a:ext>
                </a:extLst>
              </a:tr>
            </a:tbl>
          </a:graphicData>
        </a:graphic>
      </p:graphicFrame>
    </p:spTree>
    <p:extLst>
      <p:ext uri="{BB962C8B-B14F-4D97-AF65-F5344CB8AC3E}">
        <p14:creationId xmlns:p14="http://schemas.microsoft.com/office/powerpoint/2010/main" val="1850521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88C0-057F-C053-6530-94B4459E9289}"/>
              </a:ext>
            </a:extLst>
          </p:cNvPr>
          <p:cNvSpPr>
            <a:spLocks noGrp="1"/>
          </p:cNvSpPr>
          <p:nvPr>
            <p:ph type="title"/>
          </p:nvPr>
        </p:nvSpPr>
        <p:spPr/>
        <p:txBody>
          <a:bodyPr/>
          <a:lstStyle/>
          <a:p>
            <a:r>
              <a:rPr lang="en-GB" dirty="0"/>
              <a:t>Proposals</a:t>
            </a:r>
          </a:p>
        </p:txBody>
      </p:sp>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3034591518"/>
              </p:ext>
            </p:extLst>
          </p:nvPr>
        </p:nvGraphicFramePr>
        <p:xfrm>
          <a:off x="695960" y="1530985"/>
          <a:ext cx="10515600" cy="482092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algn="l" fontAlgn="t"/>
                      <a:r>
                        <a:rPr lang="en-GB" sz="1800" b="1" i="0" u="none" strike="noStrike" dirty="0">
                          <a:solidFill>
                            <a:srgbClr val="000000"/>
                          </a:solidFill>
                          <a:effectLst/>
                          <a:latin typeface="Calibri" panose="020F0502020204030204" pitchFamily="34" charset="0"/>
                        </a:rPr>
                        <a:t> Children/young people</a:t>
                      </a:r>
                    </a:p>
                  </a:txBody>
                  <a:tcPr marL="6350" marR="6350" marT="6350" marB="0"/>
                </a:tc>
                <a:tc>
                  <a:txBody>
                    <a:bodyPr/>
                    <a:lstStyle/>
                    <a:p>
                      <a:r>
                        <a:rPr lang="en-GB" dirty="0"/>
                        <a:t>More children’s play areas  (</a:t>
                      </a:r>
                      <a:r>
                        <a:rPr lang="en-GB" dirty="0" err="1"/>
                        <a:t>eg</a:t>
                      </a:r>
                      <a:r>
                        <a:rPr lang="en-GB" dirty="0"/>
                        <a:t> </a:t>
                      </a:r>
                      <a:r>
                        <a:rPr lang="en-GB" dirty="0" err="1"/>
                        <a:t>Bogward</a:t>
                      </a:r>
                      <a:r>
                        <a:rPr lang="en-GB" dirty="0"/>
                        <a:t>, Learmonth Place)</a:t>
                      </a:r>
                    </a:p>
                  </a:txBody>
                  <a:tcPr/>
                </a:tc>
                <a:extLst>
                  <a:ext uri="{0D108BD9-81ED-4DB2-BD59-A6C34878D82A}">
                    <a16:rowId xmlns:a16="http://schemas.microsoft.com/office/drawing/2014/main" val="1995211286"/>
                  </a:ext>
                </a:extLst>
              </a:tr>
              <a:tr h="370840">
                <a:tc>
                  <a:txBody>
                    <a:bodyPr/>
                    <a:lstStyle/>
                    <a:p>
                      <a:endParaRPr lang="en-GB" dirty="0"/>
                    </a:p>
                  </a:txBody>
                  <a:tcPr/>
                </a:tc>
                <a:tc>
                  <a:txBody>
                    <a:bodyPr/>
                    <a:lstStyle/>
                    <a:p>
                      <a:r>
                        <a:rPr lang="en-GB" dirty="0"/>
                        <a:t>Outdoor soft play space near West Sands</a:t>
                      </a:r>
                    </a:p>
                  </a:txBody>
                  <a:tcPr/>
                </a:tc>
                <a:extLst>
                  <a:ext uri="{0D108BD9-81ED-4DB2-BD59-A6C34878D82A}">
                    <a16:rowId xmlns:a16="http://schemas.microsoft.com/office/drawing/2014/main" val="901185018"/>
                  </a:ext>
                </a:extLst>
              </a:tr>
              <a:tr h="370840">
                <a:tc>
                  <a:txBody>
                    <a:bodyPr/>
                    <a:lstStyle/>
                    <a:p>
                      <a:endParaRPr lang="en-GB" dirty="0"/>
                    </a:p>
                  </a:txBody>
                  <a:tcPr/>
                </a:tc>
                <a:tc>
                  <a:txBody>
                    <a:bodyPr/>
                    <a:lstStyle/>
                    <a:p>
                      <a:r>
                        <a:rPr lang="en-GB" dirty="0"/>
                        <a:t>Dog-free areas on beaches</a:t>
                      </a:r>
                    </a:p>
                  </a:txBody>
                  <a:tcPr/>
                </a:tc>
                <a:extLst>
                  <a:ext uri="{0D108BD9-81ED-4DB2-BD59-A6C34878D82A}">
                    <a16:rowId xmlns:a16="http://schemas.microsoft.com/office/drawing/2014/main" val="2318461439"/>
                  </a:ext>
                </a:extLst>
              </a:tr>
              <a:tr h="370840">
                <a:tc>
                  <a:txBody>
                    <a:bodyPr/>
                    <a:lstStyle/>
                    <a:p>
                      <a:endParaRPr lang="en-GB" dirty="0"/>
                    </a:p>
                  </a:txBody>
                  <a:tcPr/>
                </a:tc>
                <a:tc>
                  <a:txBody>
                    <a:bodyPr/>
                    <a:lstStyle/>
                    <a:p>
                      <a:r>
                        <a:rPr lang="en-GB" dirty="0"/>
                        <a:t>Hub for teenagers</a:t>
                      </a:r>
                    </a:p>
                  </a:txBody>
                  <a:tcPr/>
                </a:tc>
                <a:extLst>
                  <a:ext uri="{0D108BD9-81ED-4DB2-BD59-A6C34878D82A}">
                    <a16:rowId xmlns:a16="http://schemas.microsoft.com/office/drawing/2014/main" val="2495359487"/>
                  </a:ext>
                </a:extLst>
              </a:tr>
              <a:tr h="370840">
                <a:tc>
                  <a:txBody>
                    <a:bodyPr/>
                    <a:lstStyle/>
                    <a:p>
                      <a:endParaRPr lang="en-GB" dirty="0"/>
                    </a:p>
                  </a:txBody>
                  <a:tcPr/>
                </a:tc>
                <a:tc>
                  <a:txBody>
                    <a:bodyPr/>
                    <a:lstStyle/>
                    <a:p>
                      <a:r>
                        <a:rPr lang="en-GB" dirty="0"/>
                        <a:t>A family indoor hub/ play / cafe / activity centre</a:t>
                      </a:r>
                    </a:p>
                  </a:txBody>
                  <a:tcPr/>
                </a:tc>
                <a:extLst>
                  <a:ext uri="{0D108BD9-81ED-4DB2-BD59-A6C34878D82A}">
                    <a16:rowId xmlns:a16="http://schemas.microsoft.com/office/drawing/2014/main" val="3429942857"/>
                  </a:ext>
                </a:extLst>
              </a:tr>
              <a:tr h="370840">
                <a:tc>
                  <a:txBody>
                    <a:bodyPr/>
                    <a:lstStyle/>
                    <a:p>
                      <a:r>
                        <a:rPr lang="en-GB" b="1" dirty="0"/>
                        <a:t>Amenities</a:t>
                      </a:r>
                    </a:p>
                  </a:txBody>
                  <a:tcPr/>
                </a:tc>
                <a:tc>
                  <a:txBody>
                    <a:bodyPr/>
                    <a:lstStyle/>
                    <a:p>
                      <a:r>
                        <a:rPr lang="en-GB" dirty="0"/>
                        <a:t>More dentists, GPs</a:t>
                      </a:r>
                    </a:p>
                  </a:txBody>
                  <a:tcPr/>
                </a:tc>
                <a:extLst>
                  <a:ext uri="{0D108BD9-81ED-4DB2-BD59-A6C34878D82A}">
                    <a16:rowId xmlns:a16="http://schemas.microsoft.com/office/drawing/2014/main" val="4151074592"/>
                  </a:ext>
                </a:extLst>
              </a:tr>
              <a:tr h="370840">
                <a:tc>
                  <a:txBody>
                    <a:bodyPr/>
                    <a:lstStyle/>
                    <a:p>
                      <a:endParaRPr lang="en-GB" dirty="0"/>
                    </a:p>
                  </a:txBody>
                  <a:tcPr/>
                </a:tc>
                <a:tc>
                  <a:txBody>
                    <a:bodyPr/>
                    <a:lstStyle/>
                    <a:p>
                      <a:r>
                        <a:rPr lang="en-GB" dirty="0"/>
                        <a:t>More university buildings for community use</a:t>
                      </a:r>
                    </a:p>
                  </a:txBody>
                  <a:tcPr/>
                </a:tc>
                <a:extLst>
                  <a:ext uri="{0D108BD9-81ED-4DB2-BD59-A6C34878D82A}">
                    <a16:rowId xmlns:a16="http://schemas.microsoft.com/office/drawing/2014/main" val="4128647146"/>
                  </a:ext>
                </a:extLst>
              </a:tr>
              <a:tr h="370840">
                <a:tc>
                  <a:txBody>
                    <a:bodyPr/>
                    <a:lstStyle/>
                    <a:p>
                      <a:endParaRPr lang="en-GB"/>
                    </a:p>
                  </a:txBody>
                  <a:tcPr/>
                </a:tc>
                <a:tc>
                  <a:txBody>
                    <a:bodyPr/>
                    <a:lstStyle/>
                    <a:p>
                      <a:r>
                        <a:rPr lang="en-GB" dirty="0"/>
                        <a:t>Byre to be maintained as a community asset</a:t>
                      </a:r>
                    </a:p>
                  </a:txBody>
                  <a:tcPr/>
                </a:tc>
                <a:extLst>
                  <a:ext uri="{0D108BD9-81ED-4DB2-BD59-A6C34878D82A}">
                    <a16:rowId xmlns:a16="http://schemas.microsoft.com/office/drawing/2014/main" val="2574498537"/>
                  </a:ext>
                </a:extLst>
              </a:tr>
              <a:tr h="370840">
                <a:tc>
                  <a:txBody>
                    <a:bodyPr/>
                    <a:lstStyle/>
                    <a:p>
                      <a:endParaRPr lang="en-GB"/>
                    </a:p>
                  </a:txBody>
                  <a:tcPr/>
                </a:tc>
                <a:tc>
                  <a:txBody>
                    <a:bodyPr/>
                    <a:lstStyle/>
                    <a:p>
                      <a:r>
                        <a:rPr lang="en-GB" dirty="0"/>
                        <a:t>Banking hub</a:t>
                      </a:r>
                    </a:p>
                  </a:txBody>
                  <a:tcPr/>
                </a:tc>
                <a:extLst>
                  <a:ext uri="{0D108BD9-81ED-4DB2-BD59-A6C34878D82A}">
                    <a16:rowId xmlns:a16="http://schemas.microsoft.com/office/drawing/2014/main" val="1750772231"/>
                  </a:ext>
                </a:extLst>
              </a:tr>
              <a:tr h="370840">
                <a:tc>
                  <a:txBody>
                    <a:bodyPr/>
                    <a:lstStyle/>
                    <a:p>
                      <a:endParaRPr lang="en-GB"/>
                    </a:p>
                  </a:txBody>
                  <a:tcPr/>
                </a:tc>
                <a:tc>
                  <a:txBody>
                    <a:bodyPr/>
                    <a:lstStyle/>
                    <a:p>
                      <a:r>
                        <a:rPr lang="en-GB" dirty="0"/>
                        <a:t>More care homes for elderly</a:t>
                      </a:r>
                    </a:p>
                  </a:txBody>
                  <a:tcPr/>
                </a:tc>
                <a:extLst>
                  <a:ext uri="{0D108BD9-81ED-4DB2-BD59-A6C34878D82A}">
                    <a16:rowId xmlns:a16="http://schemas.microsoft.com/office/drawing/2014/main" val="2499516176"/>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More activities for locals</a:t>
                      </a:r>
                    </a:p>
                  </a:txBody>
                  <a:tcPr marL="6350" marR="6350" marT="6350" marB="0"/>
                </a:tc>
                <a:extLst>
                  <a:ext uri="{0D108BD9-81ED-4DB2-BD59-A6C34878D82A}">
                    <a16:rowId xmlns:a16="http://schemas.microsoft.com/office/drawing/2014/main" val="571955945"/>
                  </a:ext>
                </a:extLst>
              </a:tr>
              <a:tr h="370840">
                <a:tc>
                  <a:txBody>
                    <a:bodyPr/>
                    <a:lstStyle/>
                    <a:p>
                      <a:endParaRPr lang="en-GB"/>
                    </a:p>
                  </a:txBody>
                  <a:tcPr/>
                </a:tc>
                <a:tc>
                  <a:txBody>
                    <a:bodyPr/>
                    <a:lstStyle/>
                    <a:p>
                      <a:pPr algn="l" fontAlgn="t"/>
                      <a:r>
                        <a:rPr lang="en-GB" sz="1800" kern="1200" dirty="0">
                          <a:solidFill>
                            <a:schemeClr val="dk1"/>
                          </a:solidFill>
                          <a:latin typeface="+mn-lt"/>
                          <a:ea typeface="+mn-ea"/>
                          <a:cs typeface="+mn-cs"/>
                        </a:rPr>
                        <a:t>More town and gown events</a:t>
                      </a:r>
                    </a:p>
                  </a:txBody>
                  <a:tcPr marL="6350" marR="6350" marT="6350" marB="0"/>
                </a:tc>
                <a:extLst>
                  <a:ext uri="{0D108BD9-81ED-4DB2-BD59-A6C34878D82A}">
                    <a16:rowId xmlns:a16="http://schemas.microsoft.com/office/drawing/2014/main" val="4002383018"/>
                  </a:ext>
                </a:extLst>
              </a:tr>
            </a:tbl>
          </a:graphicData>
        </a:graphic>
      </p:graphicFrame>
    </p:spTree>
    <p:extLst>
      <p:ext uri="{BB962C8B-B14F-4D97-AF65-F5344CB8AC3E}">
        <p14:creationId xmlns:p14="http://schemas.microsoft.com/office/powerpoint/2010/main" val="1869861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2207298748"/>
              </p:ext>
            </p:extLst>
          </p:nvPr>
        </p:nvGraphicFramePr>
        <p:xfrm>
          <a:off x="594360" y="361315"/>
          <a:ext cx="10515600" cy="630428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algn="l" fontAlgn="t"/>
                      <a:r>
                        <a:rPr lang="en-GB" sz="1800" b="1" i="0" u="none" strike="noStrike" dirty="0">
                          <a:solidFill>
                            <a:srgbClr val="000000"/>
                          </a:solidFill>
                          <a:effectLst/>
                          <a:latin typeface="Calibri" panose="020F0502020204030204" pitchFamily="34" charset="0"/>
                        </a:rPr>
                        <a:t> Housing</a:t>
                      </a:r>
                    </a:p>
                  </a:txBody>
                  <a:tcPr marL="6350" marR="6350" marT="6350" marB="0"/>
                </a:tc>
                <a:tc>
                  <a:txBody>
                    <a:bodyPr/>
                    <a:lstStyle/>
                    <a:p>
                      <a:r>
                        <a:rPr lang="en-GB" dirty="0"/>
                        <a:t>All new housing should be 50% to rent</a:t>
                      </a:r>
                    </a:p>
                  </a:txBody>
                  <a:tcPr/>
                </a:tc>
                <a:extLst>
                  <a:ext uri="{0D108BD9-81ED-4DB2-BD59-A6C34878D82A}">
                    <a16:rowId xmlns:a16="http://schemas.microsoft.com/office/drawing/2014/main" val="1995211286"/>
                  </a:ext>
                </a:extLst>
              </a:tr>
              <a:tr h="370840">
                <a:tc>
                  <a:txBody>
                    <a:bodyPr/>
                    <a:lstStyle/>
                    <a:p>
                      <a:endParaRPr lang="en-GB" dirty="0"/>
                    </a:p>
                  </a:txBody>
                  <a:tcPr/>
                </a:tc>
                <a:tc>
                  <a:txBody>
                    <a:bodyPr/>
                    <a:lstStyle/>
                    <a:p>
                      <a:r>
                        <a:rPr lang="en-GB" dirty="0"/>
                        <a:t>New housing no larger than 3 beds</a:t>
                      </a:r>
                    </a:p>
                  </a:txBody>
                  <a:tcPr/>
                </a:tc>
                <a:extLst>
                  <a:ext uri="{0D108BD9-81ED-4DB2-BD59-A6C34878D82A}">
                    <a16:rowId xmlns:a16="http://schemas.microsoft.com/office/drawing/2014/main" val="901185018"/>
                  </a:ext>
                </a:extLst>
              </a:tr>
              <a:tr h="370840">
                <a:tc>
                  <a:txBody>
                    <a:bodyPr/>
                    <a:lstStyle/>
                    <a:p>
                      <a:endParaRPr lang="en-GB" dirty="0"/>
                    </a:p>
                  </a:txBody>
                  <a:tcPr/>
                </a:tc>
                <a:tc>
                  <a:txBody>
                    <a:bodyPr/>
                    <a:lstStyle/>
                    <a:p>
                      <a:r>
                        <a:rPr lang="en-GB" dirty="0"/>
                        <a:t>Introduce community heating/power systems</a:t>
                      </a:r>
                    </a:p>
                  </a:txBody>
                  <a:tcPr/>
                </a:tc>
                <a:extLst>
                  <a:ext uri="{0D108BD9-81ED-4DB2-BD59-A6C34878D82A}">
                    <a16:rowId xmlns:a16="http://schemas.microsoft.com/office/drawing/2014/main" val="2318461439"/>
                  </a:ext>
                </a:extLst>
              </a:tr>
              <a:tr h="370840">
                <a:tc>
                  <a:txBody>
                    <a:bodyPr/>
                    <a:lstStyle/>
                    <a:p>
                      <a:endParaRPr lang="en-GB" dirty="0"/>
                    </a:p>
                  </a:txBody>
                  <a:tcPr/>
                </a:tc>
                <a:tc>
                  <a:txBody>
                    <a:bodyPr/>
                    <a:lstStyle/>
                    <a:p>
                      <a:r>
                        <a:rPr lang="en-GB" dirty="0"/>
                        <a:t>Control rent costs</a:t>
                      </a:r>
                    </a:p>
                  </a:txBody>
                  <a:tcPr/>
                </a:tc>
                <a:extLst>
                  <a:ext uri="{0D108BD9-81ED-4DB2-BD59-A6C34878D82A}">
                    <a16:rowId xmlns:a16="http://schemas.microsoft.com/office/drawing/2014/main" val="249535948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Active travel</a:t>
                      </a:r>
                      <a:endParaRPr lang="en-GB" dirty="0"/>
                    </a:p>
                  </a:txBody>
                  <a:tcPr/>
                </a:tc>
                <a:tc>
                  <a:txBody>
                    <a:bodyPr/>
                    <a:lstStyle/>
                    <a:p>
                      <a:r>
                        <a:rPr lang="en-GB" dirty="0"/>
                        <a:t>Cycle lanes on main routes into St Andrews from surrounding villages</a:t>
                      </a:r>
                    </a:p>
                  </a:txBody>
                  <a:tcPr/>
                </a:tc>
                <a:extLst>
                  <a:ext uri="{0D108BD9-81ED-4DB2-BD59-A6C34878D82A}">
                    <a16:rowId xmlns:a16="http://schemas.microsoft.com/office/drawing/2014/main" val="3429942857"/>
                  </a:ext>
                </a:extLst>
              </a:tr>
              <a:tr h="370840">
                <a:tc>
                  <a:txBody>
                    <a:bodyPr/>
                    <a:lstStyle/>
                    <a:p>
                      <a:endParaRPr lang="en-GB" b="1" dirty="0"/>
                    </a:p>
                  </a:txBody>
                  <a:tcPr/>
                </a:tc>
                <a:tc>
                  <a:txBody>
                    <a:bodyPr/>
                    <a:lstStyle/>
                    <a:p>
                      <a:r>
                        <a:rPr lang="en-GB" dirty="0"/>
                        <a:t>More cycle parking</a:t>
                      </a:r>
                    </a:p>
                  </a:txBody>
                  <a:tcPr/>
                </a:tc>
                <a:extLst>
                  <a:ext uri="{0D108BD9-81ED-4DB2-BD59-A6C34878D82A}">
                    <a16:rowId xmlns:a16="http://schemas.microsoft.com/office/drawing/2014/main" val="4151074592"/>
                  </a:ext>
                </a:extLst>
              </a:tr>
              <a:tr h="370840">
                <a:tc>
                  <a:txBody>
                    <a:bodyPr/>
                    <a:lstStyle/>
                    <a:p>
                      <a:endParaRPr lang="en-GB" dirty="0"/>
                    </a:p>
                  </a:txBody>
                  <a:tcPr/>
                </a:tc>
                <a:tc>
                  <a:txBody>
                    <a:bodyPr/>
                    <a:lstStyle/>
                    <a:p>
                      <a:r>
                        <a:rPr lang="en-GB" dirty="0"/>
                        <a:t>Bridge over A91 at </a:t>
                      </a:r>
                      <a:r>
                        <a:rPr lang="en-GB" dirty="0" err="1"/>
                        <a:t>Petherum</a:t>
                      </a:r>
                      <a:endParaRPr lang="en-GB" dirty="0"/>
                    </a:p>
                  </a:txBody>
                  <a:tcPr/>
                </a:tc>
                <a:extLst>
                  <a:ext uri="{0D108BD9-81ED-4DB2-BD59-A6C34878D82A}">
                    <a16:rowId xmlns:a16="http://schemas.microsoft.com/office/drawing/2014/main" val="4128647146"/>
                  </a:ext>
                </a:extLst>
              </a:tr>
              <a:tr h="370840">
                <a:tc>
                  <a:txBody>
                    <a:bodyPr/>
                    <a:lstStyle/>
                    <a:p>
                      <a:endParaRPr lang="en-GB"/>
                    </a:p>
                  </a:txBody>
                  <a:tcPr/>
                </a:tc>
                <a:tc>
                  <a:txBody>
                    <a:bodyPr/>
                    <a:lstStyle/>
                    <a:p>
                      <a:r>
                        <a:rPr lang="en-GB" dirty="0"/>
                        <a:t>Cycle trails</a:t>
                      </a:r>
                    </a:p>
                  </a:txBody>
                  <a:tcPr/>
                </a:tc>
                <a:extLst>
                  <a:ext uri="{0D108BD9-81ED-4DB2-BD59-A6C34878D82A}">
                    <a16:rowId xmlns:a16="http://schemas.microsoft.com/office/drawing/2014/main" val="2574498537"/>
                  </a:ext>
                </a:extLst>
              </a:tr>
              <a:tr h="370840">
                <a:tc>
                  <a:txBody>
                    <a:bodyPr/>
                    <a:lstStyle/>
                    <a:p>
                      <a:endParaRPr lang="en-GB"/>
                    </a:p>
                  </a:txBody>
                  <a:tcPr/>
                </a:tc>
                <a:tc>
                  <a:txBody>
                    <a:bodyPr/>
                    <a:lstStyle/>
                    <a:p>
                      <a:r>
                        <a:rPr lang="en-GB" dirty="0"/>
                        <a:t>Dedicated bike lanes in North Street</a:t>
                      </a:r>
                    </a:p>
                  </a:txBody>
                  <a:tcPr/>
                </a:tc>
                <a:extLst>
                  <a:ext uri="{0D108BD9-81ED-4DB2-BD59-A6C34878D82A}">
                    <a16:rowId xmlns:a16="http://schemas.microsoft.com/office/drawing/2014/main" val="1750772231"/>
                  </a:ext>
                </a:extLst>
              </a:tr>
              <a:tr h="370840">
                <a:tc>
                  <a:txBody>
                    <a:bodyPr/>
                    <a:lstStyle/>
                    <a:p>
                      <a:endParaRPr lang="en-GB"/>
                    </a:p>
                  </a:txBody>
                  <a:tcPr/>
                </a:tc>
                <a:tc>
                  <a:txBody>
                    <a:bodyPr/>
                    <a:lstStyle/>
                    <a:p>
                      <a:r>
                        <a:rPr lang="en-GB" dirty="0"/>
                        <a:t>Coastal cycle path</a:t>
                      </a:r>
                    </a:p>
                  </a:txBody>
                  <a:tcPr/>
                </a:tc>
                <a:extLst>
                  <a:ext uri="{0D108BD9-81ED-4DB2-BD59-A6C34878D82A}">
                    <a16:rowId xmlns:a16="http://schemas.microsoft.com/office/drawing/2014/main" val="2499516176"/>
                  </a:ext>
                </a:extLst>
              </a:tr>
              <a:tr h="370840">
                <a:tc>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dirty="0">
                          <a:solidFill>
                            <a:srgbClr val="000000"/>
                          </a:solidFill>
                          <a:effectLst/>
                          <a:latin typeface="Calibri" panose="020F0502020204030204" pitchFamily="34" charset="0"/>
                        </a:rPr>
                        <a:t>Safer crossing of North Street</a:t>
                      </a:r>
                    </a:p>
                  </a:txBody>
                  <a:tcPr/>
                </a:tc>
                <a:extLst>
                  <a:ext uri="{0D108BD9-81ED-4DB2-BD59-A6C34878D82A}">
                    <a16:rowId xmlns:a16="http://schemas.microsoft.com/office/drawing/2014/main" val="573129812"/>
                  </a:ext>
                </a:extLst>
              </a:tr>
              <a:tr h="370840">
                <a:tc>
                  <a:txBody>
                    <a:bodyPr/>
                    <a:lstStyle/>
                    <a:p>
                      <a:endParaRPr lang="en-GB" sz="1800" b="0" i="0" u="none" strike="noStrike" kern="1200">
                        <a:solidFill>
                          <a:srgbClr val="000000"/>
                        </a:solidFill>
                        <a:effectLst/>
                        <a:latin typeface="Calibri" panose="020F0502020204030204" pitchFamily="34" charset="0"/>
                        <a:ea typeface="+mn-ea"/>
                        <a:cs typeface="+mn-cs"/>
                      </a:endParaRPr>
                    </a:p>
                  </a:txBody>
                  <a:tcPr/>
                </a:tc>
                <a:tc>
                  <a:txBody>
                    <a:bodyPr/>
                    <a:lstStyle/>
                    <a:p>
                      <a:pPr algn="l" fontAlgn="b"/>
                      <a:r>
                        <a:rPr lang="en-GB" sz="1800" b="0" i="0" u="none" strike="noStrike" kern="1200" dirty="0">
                          <a:solidFill>
                            <a:srgbClr val="000000"/>
                          </a:solidFill>
                          <a:effectLst/>
                          <a:latin typeface="Calibri" panose="020F0502020204030204" pitchFamily="34" charset="0"/>
                          <a:ea typeface="+mn-ea"/>
                          <a:cs typeface="+mn-cs"/>
                        </a:rPr>
                        <a:t>A walkway/pavement from </a:t>
                      </a:r>
                      <a:r>
                        <a:rPr lang="en-GB" sz="1800" b="0" i="0" u="none" strike="noStrike" kern="1200" dirty="0" err="1">
                          <a:solidFill>
                            <a:srgbClr val="000000"/>
                          </a:solidFill>
                          <a:effectLst/>
                          <a:latin typeface="Calibri" panose="020F0502020204030204" pitchFamily="34" charset="0"/>
                          <a:ea typeface="+mn-ea"/>
                          <a:cs typeface="+mn-cs"/>
                        </a:rPr>
                        <a:t>Strathkinness</a:t>
                      </a:r>
                      <a:r>
                        <a:rPr lang="en-GB" sz="1800" b="0" i="0" u="none" strike="noStrike" kern="1200" dirty="0">
                          <a:solidFill>
                            <a:srgbClr val="000000"/>
                          </a:solidFill>
                          <a:effectLst/>
                          <a:latin typeface="Calibri" panose="020F0502020204030204" pitchFamily="34" charset="0"/>
                          <a:ea typeface="+mn-ea"/>
                          <a:cs typeface="+mn-cs"/>
                        </a:rPr>
                        <a:t> to St Andrews down the High Road </a:t>
                      </a:r>
                    </a:p>
                  </a:txBody>
                  <a:tcPr marL="6350" marR="6350" marT="6350" marB="0" anchor="b"/>
                </a:tc>
                <a:extLst>
                  <a:ext uri="{0D108BD9-81ED-4DB2-BD59-A6C34878D82A}">
                    <a16:rowId xmlns:a16="http://schemas.microsoft.com/office/drawing/2014/main" val="3190647551"/>
                  </a:ext>
                </a:extLst>
              </a:tr>
              <a:tr h="370840">
                <a:tc>
                  <a:txBody>
                    <a:bodyPr/>
                    <a:lstStyle/>
                    <a:p>
                      <a:r>
                        <a:rPr lang="en-GB" b="1" dirty="0"/>
                        <a:t>Pedestrianisation</a:t>
                      </a:r>
                    </a:p>
                  </a:txBody>
                  <a:tcPr/>
                </a:tc>
                <a:tc>
                  <a:txBody>
                    <a:bodyPr/>
                    <a:lstStyle/>
                    <a:p>
                      <a:pPr algn="l" fontAlgn="t"/>
                      <a:r>
                        <a:rPr lang="en-GB" sz="1800" kern="1200" dirty="0">
                          <a:solidFill>
                            <a:schemeClr val="dk1"/>
                          </a:solidFill>
                          <a:latin typeface="+mn-lt"/>
                          <a:ea typeface="+mn-ea"/>
                          <a:cs typeface="+mn-cs"/>
                        </a:rPr>
                        <a:t> Pedestrianisation of market street / South Street / College Street</a:t>
                      </a:r>
                    </a:p>
                  </a:txBody>
                  <a:tcPr marL="6350" marR="6350" marT="6350" marB="0"/>
                </a:tc>
                <a:extLst>
                  <a:ext uri="{0D108BD9-81ED-4DB2-BD59-A6C34878D82A}">
                    <a16:rowId xmlns:a16="http://schemas.microsoft.com/office/drawing/2014/main" val="571955945"/>
                  </a:ext>
                </a:extLst>
              </a:tr>
              <a:tr h="370840">
                <a:tc>
                  <a:txBody>
                    <a:bodyPr/>
                    <a:lstStyle/>
                    <a:p>
                      <a:endParaRPr lang="en-GB"/>
                    </a:p>
                  </a:txBody>
                  <a:tcPr/>
                </a:tc>
                <a:tc>
                  <a:txBody>
                    <a:bodyPr/>
                    <a:lstStyle/>
                    <a:p>
                      <a:pPr algn="l" fontAlgn="t"/>
                      <a:r>
                        <a:rPr lang="en-GB" sz="1800" kern="1200" dirty="0">
                          <a:solidFill>
                            <a:schemeClr val="dk1"/>
                          </a:solidFill>
                          <a:latin typeface="+mn-lt"/>
                          <a:ea typeface="+mn-ea"/>
                          <a:cs typeface="+mn-cs"/>
                        </a:rPr>
                        <a:t> Pedestrianisation during summer months</a:t>
                      </a:r>
                    </a:p>
                  </a:txBody>
                  <a:tcPr marL="6350" marR="6350" marT="6350" marB="0"/>
                </a:tc>
                <a:extLst>
                  <a:ext uri="{0D108BD9-81ED-4DB2-BD59-A6C34878D82A}">
                    <a16:rowId xmlns:a16="http://schemas.microsoft.com/office/drawing/2014/main" val="4002383018"/>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 More 'market' space in the town centre</a:t>
                      </a:r>
                    </a:p>
                  </a:txBody>
                  <a:tcPr marL="6350" marR="6350" marT="6350" marB="0"/>
                </a:tc>
                <a:extLst>
                  <a:ext uri="{0D108BD9-81ED-4DB2-BD59-A6C34878D82A}">
                    <a16:rowId xmlns:a16="http://schemas.microsoft.com/office/drawing/2014/main" val="259459610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No on-street parking in town centre</a:t>
                      </a:r>
                    </a:p>
                  </a:txBody>
                  <a:tcPr marL="6350" marR="6350" marT="6350" marB="0"/>
                </a:tc>
                <a:extLst>
                  <a:ext uri="{0D108BD9-81ED-4DB2-BD59-A6C34878D82A}">
                    <a16:rowId xmlns:a16="http://schemas.microsoft.com/office/drawing/2014/main" val="3424369622"/>
                  </a:ext>
                </a:extLst>
              </a:tr>
            </a:tbl>
          </a:graphicData>
        </a:graphic>
      </p:graphicFrame>
    </p:spTree>
    <p:extLst>
      <p:ext uri="{BB962C8B-B14F-4D97-AF65-F5344CB8AC3E}">
        <p14:creationId xmlns:p14="http://schemas.microsoft.com/office/powerpoint/2010/main" val="987587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3674071850"/>
              </p:ext>
            </p:extLst>
          </p:nvPr>
        </p:nvGraphicFramePr>
        <p:xfrm>
          <a:off x="655320" y="413385"/>
          <a:ext cx="10515600" cy="593344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algn="l" fontAlgn="t"/>
                      <a:r>
                        <a:rPr lang="en-GB" sz="1800" b="1" kern="1200" dirty="0">
                          <a:solidFill>
                            <a:schemeClr val="dk1"/>
                          </a:solidFill>
                          <a:latin typeface="+mn-lt"/>
                          <a:ea typeface="+mn-ea"/>
                          <a:cs typeface="+mn-cs"/>
                        </a:rPr>
                        <a:t>  Leisure facilities</a:t>
                      </a:r>
                      <a:endParaRPr lang="en-GB" sz="1800" b="1" i="0" u="none" strike="noStrike" dirty="0">
                        <a:solidFill>
                          <a:srgbClr val="000000"/>
                        </a:solidFill>
                        <a:effectLst/>
                        <a:latin typeface="Calibri" panose="020F0502020204030204" pitchFamily="34" charset="0"/>
                      </a:endParaRPr>
                    </a:p>
                  </a:txBody>
                  <a:tcPr marL="6350" marR="6350" marT="6350" marB="0"/>
                </a:tc>
                <a:tc>
                  <a:txBody>
                    <a:bodyPr/>
                    <a:lstStyle/>
                    <a:p>
                      <a:r>
                        <a:rPr lang="en-GB" dirty="0"/>
                        <a:t>Beach huts for permanent residents to rent</a:t>
                      </a:r>
                    </a:p>
                  </a:txBody>
                  <a:tcPr/>
                </a:tc>
                <a:extLst>
                  <a:ext uri="{0D108BD9-81ED-4DB2-BD59-A6C34878D82A}">
                    <a16:rowId xmlns:a16="http://schemas.microsoft.com/office/drawing/2014/main" val="199521128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Outside adult gym equipment or gym in town</a:t>
                      </a:r>
                    </a:p>
                  </a:txBody>
                  <a:tcPr marL="6350" marR="6350" marT="6350" marB="0"/>
                </a:tc>
                <a:extLst>
                  <a:ext uri="{0D108BD9-81ED-4DB2-BD59-A6C34878D82A}">
                    <a16:rowId xmlns:a16="http://schemas.microsoft.com/office/drawing/2014/main" val="901185018"/>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More community sports facilities (football, basketball, tennis)</a:t>
                      </a:r>
                    </a:p>
                  </a:txBody>
                  <a:tcPr marL="6350" marR="6350" marT="6350" marB="0"/>
                </a:tc>
                <a:extLst>
                  <a:ext uri="{0D108BD9-81ED-4DB2-BD59-A6C34878D82A}">
                    <a16:rowId xmlns:a16="http://schemas.microsoft.com/office/drawing/2014/main" val="2318461439"/>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Longer opening times at East Sands</a:t>
                      </a:r>
                    </a:p>
                  </a:txBody>
                  <a:tcPr marL="6350" marR="6350" marT="6350" marB="0"/>
                </a:tc>
                <a:extLst>
                  <a:ext uri="{0D108BD9-81ED-4DB2-BD59-A6C34878D82A}">
                    <a16:rowId xmlns:a16="http://schemas.microsoft.com/office/drawing/2014/main" val="249535948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Links Trust lower season ticket price for locals </a:t>
                      </a:r>
                    </a:p>
                  </a:txBody>
                  <a:tcPr marL="6350" marR="6350" marT="6350" marB="0"/>
                </a:tc>
                <a:extLst>
                  <a:ext uri="{0D108BD9-81ED-4DB2-BD59-A6C34878D82A}">
                    <a16:rowId xmlns:a16="http://schemas.microsoft.com/office/drawing/2014/main" val="342994285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Better management of West Sands</a:t>
                      </a:r>
                    </a:p>
                  </a:txBody>
                  <a:tcPr marL="6350" marR="6350" marT="6350" marB="0"/>
                </a:tc>
                <a:extLst>
                  <a:ext uri="{0D108BD9-81ED-4DB2-BD59-A6C34878D82A}">
                    <a16:rowId xmlns:a16="http://schemas.microsoft.com/office/drawing/2014/main" val="4151074592"/>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Poster sites to advertise community events</a:t>
                      </a:r>
                    </a:p>
                  </a:txBody>
                  <a:tcPr marL="6350" marR="6350" marT="6350" marB="0"/>
                </a:tc>
                <a:extLst>
                  <a:ext uri="{0D108BD9-81ED-4DB2-BD59-A6C34878D82A}">
                    <a16:rowId xmlns:a16="http://schemas.microsoft.com/office/drawing/2014/main" val="412864714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Increased library hours</a:t>
                      </a:r>
                    </a:p>
                  </a:txBody>
                  <a:tcPr marL="6350" marR="6350" marT="6350" marB="0"/>
                </a:tc>
                <a:extLst>
                  <a:ext uri="{0D108BD9-81ED-4DB2-BD59-A6C34878D82A}">
                    <a16:rowId xmlns:a16="http://schemas.microsoft.com/office/drawing/2014/main" val="2574498537"/>
                  </a:ext>
                </a:extLst>
              </a:tr>
              <a:tr h="370840">
                <a:tc>
                  <a:txBody>
                    <a:bodyPr/>
                    <a:lstStyle/>
                    <a:p>
                      <a:r>
                        <a:rPr lang="en-GB" b="1" dirty="0"/>
                        <a:t>Shops</a:t>
                      </a:r>
                    </a:p>
                  </a:txBody>
                  <a:tcPr/>
                </a:tc>
                <a:tc>
                  <a:txBody>
                    <a:bodyPr/>
                    <a:lstStyle/>
                    <a:p>
                      <a:pPr algn="l" fontAlgn="t"/>
                      <a:r>
                        <a:rPr lang="en-GB" sz="1800" kern="1200" dirty="0">
                          <a:solidFill>
                            <a:schemeClr val="dk1"/>
                          </a:solidFill>
                          <a:latin typeface="+mn-lt"/>
                          <a:ea typeface="+mn-ea"/>
                          <a:cs typeface="+mn-cs"/>
                        </a:rPr>
                        <a:t>More cafes/shops in residential areas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St Andrews West?)</a:t>
                      </a:r>
                    </a:p>
                  </a:txBody>
                  <a:tcPr marL="6350" marR="6350" marT="6350" marB="0"/>
                </a:tc>
                <a:extLst>
                  <a:ext uri="{0D108BD9-81ED-4DB2-BD59-A6C34878D82A}">
                    <a16:rowId xmlns:a16="http://schemas.microsoft.com/office/drawing/2014/main" val="1750772231"/>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Lower rates to encourage independent shops</a:t>
                      </a:r>
                    </a:p>
                  </a:txBody>
                  <a:tcPr marL="6350" marR="6350" marT="6350" marB="0"/>
                </a:tc>
                <a:extLst>
                  <a:ext uri="{0D108BD9-81ED-4DB2-BD59-A6C34878D82A}">
                    <a16:rowId xmlns:a16="http://schemas.microsoft.com/office/drawing/2014/main" val="2499516176"/>
                  </a:ext>
                </a:extLst>
              </a:tr>
              <a:tr h="370840">
                <a:tc>
                  <a:txBody>
                    <a:bodyPr/>
                    <a:lstStyle/>
                    <a:p>
                      <a:r>
                        <a:rPr lang="en-GB" sz="1800" b="1" kern="1200" dirty="0">
                          <a:solidFill>
                            <a:schemeClr val="dk1"/>
                          </a:solidFill>
                          <a:latin typeface="+mn-lt"/>
                          <a:ea typeface="+mn-ea"/>
                          <a:cs typeface="+mn-cs"/>
                        </a:rPr>
                        <a:t>Streets</a:t>
                      </a:r>
                    </a:p>
                  </a:txBody>
                  <a:tcPr/>
                </a:tc>
                <a:tc>
                  <a:txBody>
                    <a:bodyPr/>
                    <a:lstStyle/>
                    <a:p>
                      <a:pPr algn="l" fontAlgn="t"/>
                      <a:r>
                        <a:rPr lang="en-GB" sz="1800" kern="1200" dirty="0">
                          <a:solidFill>
                            <a:schemeClr val="dk1"/>
                          </a:solidFill>
                          <a:latin typeface="+mn-lt"/>
                          <a:ea typeface="+mn-ea"/>
                          <a:cs typeface="+mn-cs"/>
                        </a:rPr>
                        <a:t>More benches in town centre</a:t>
                      </a:r>
                    </a:p>
                  </a:txBody>
                  <a:tcPr marL="6350" marR="6350" marT="6350" marB="0"/>
                </a:tc>
                <a:extLst>
                  <a:ext uri="{0D108BD9-81ED-4DB2-BD59-A6C34878D82A}">
                    <a16:rowId xmlns:a16="http://schemas.microsoft.com/office/drawing/2014/main" val="571955945"/>
                  </a:ext>
                </a:extLst>
              </a:tr>
              <a:tr h="370840">
                <a:tc>
                  <a:txBody>
                    <a:bodyPr/>
                    <a:lstStyle/>
                    <a:p>
                      <a:endParaRPr lang="en-GB" sz="1800" kern="120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Investment in St Andrews cathedral</a:t>
                      </a:r>
                    </a:p>
                  </a:txBody>
                  <a:tcPr marL="6350" marR="6350" marT="6350" marB="0"/>
                </a:tc>
                <a:extLst>
                  <a:ext uri="{0D108BD9-81ED-4DB2-BD59-A6C34878D82A}">
                    <a16:rowId xmlns:a16="http://schemas.microsoft.com/office/drawing/2014/main" val="4002383018"/>
                  </a:ext>
                </a:extLst>
              </a:tr>
              <a:tr h="370840">
                <a:tc>
                  <a:txBody>
                    <a:bodyPr/>
                    <a:lstStyle/>
                    <a:p>
                      <a:endParaRPr lang="en-GB" sz="1800" kern="120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Clean out gutters in Market Street and </a:t>
                      </a:r>
                      <a:r>
                        <a:rPr lang="en-GB" sz="1800" kern="1200" dirty="0" err="1">
                          <a:solidFill>
                            <a:schemeClr val="dk1"/>
                          </a:solidFill>
                          <a:latin typeface="+mn-lt"/>
                          <a:ea typeface="+mn-ea"/>
                          <a:cs typeface="+mn-cs"/>
                        </a:rPr>
                        <a:t>Crails</a:t>
                      </a:r>
                      <a:r>
                        <a:rPr lang="en-GB" sz="1800" kern="1200" dirty="0">
                          <a:solidFill>
                            <a:schemeClr val="dk1"/>
                          </a:solidFill>
                          <a:latin typeface="+mn-lt"/>
                          <a:ea typeface="+mn-ea"/>
                          <a:cs typeface="+mn-cs"/>
                        </a:rPr>
                        <a:t> Lane</a:t>
                      </a:r>
                    </a:p>
                  </a:txBody>
                  <a:tcPr marL="6350" marR="6350" marT="6350" marB="0"/>
                </a:tc>
                <a:extLst>
                  <a:ext uri="{0D108BD9-81ED-4DB2-BD59-A6C34878D82A}">
                    <a16:rowId xmlns:a16="http://schemas.microsoft.com/office/drawing/2014/main" val="3680052946"/>
                  </a:ext>
                </a:extLst>
              </a:tr>
              <a:tr h="370840">
                <a:tc>
                  <a:txBody>
                    <a:bodyPr/>
                    <a:lstStyle/>
                    <a:p>
                      <a:endParaRPr lang="en-GB" sz="1800" kern="120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Seagull culling</a:t>
                      </a:r>
                    </a:p>
                  </a:txBody>
                  <a:tcPr marL="6350" marR="6350" marT="6350" marB="0"/>
                </a:tc>
                <a:extLst>
                  <a:ext uri="{0D108BD9-81ED-4DB2-BD59-A6C34878D82A}">
                    <a16:rowId xmlns:a16="http://schemas.microsoft.com/office/drawing/2014/main" val="4220806592"/>
                  </a:ext>
                </a:extLst>
              </a:tr>
              <a:tr h="370840">
                <a:tc>
                  <a:txBody>
                    <a:bodyPr/>
                    <a:lstStyle/>
                    <a:p>
                      <a:endParaRPr lang="en-GB" sz="1800" kern="120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Town electricity/sewage infrastructure renewed</a:t>
                      </a:r>
                    </a:p>
                  </a:txBody>
                  <a:tcPr marL="6350" marR="6350" marT="6350" marB="0"/>
                </a:tc>
                <a:extLst>
                  <a:ext uri="{0D108BD9-81ED-4DB2-BD59-A6C34878D82A}">
                    <a16:rowId xmlns:a16="http://schemas.microsoft.com/office/drawing/2014/main" val="3816658407"/>
                  </a:ext>
                </a:extLst>
              </a:tr>
            </a:tbl>
          </a:graphicData>
        </a:graphic>
      </p:graphicFrame>
    </p:spTree>
    <p:extLst>
      <p:ext uri="{BB962C8B-B14F-4D97-AF65-F5344CB8AC3E}">
        <p14:creationId xmlns:p14="http://schemas.microsoft.com/office/powerpoint/2010/main" val="4176160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2601245390"/>
              </p:ext>
            </p:extLst>
          </p:nvPr>
        </p:nvGraphicFramePr>
        <p:xfrm>
          <a:off x="680720" y="464185"/>
          <a:ext cx="10510520" cy="611759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algn="l" fontAlgn="t"/>
                      <a:r>
                        <a:rPr lang="en-GB" sz="1800" b="1" kern="1200" dirty="0">
                          <a:solidFill>
                            <a:schemeClr val="dk1"/>
                          </a:solidFill>
                          <a:latin typeface="+mn-lt"/>
                          <a:ea typeface="+mn-ea"/>
                          <a:cs typeface="+mn-cs"/>
                        </a:rPr>
                        <a:t>  Streets etc</a:t>
                      </a:r>
                      <a:endParaRPr lang="en-GB" sz="1800" b="1" i="0" u="none" strike="noStrike" dirty="0">
                        <a:solidFill>
                          <a:srgbClr val="000000"/>
                        </a:solidFill>
                        <a:effectLst/>
                        <a:latin typeface="Calibri" panose="020F0502020204030204" pitchFamily="34" charset="0"/>
                      </a:endParaRPr>
                    </a:p>
                  </a:txBody>
                  <a:tcPr marL="6350" marR="6350" marT="6350" marB="0"/>
                </a:tc>
                <a:tc>
                  <a:txBody>
                    <a:bodyPr/>
                    <a:lstStyle/>
                    <a:p>
                      <a:pPr algn="l" fontAlgn="t"/>
                      <a:r>
                        <a:rPr lang="en-GB" sz="1800" kern="1200" dirty="0">
                          <a:solidFill>
                            <a:schemeClr val="dk1"/>
                          </a:solidFill>
                          <a:latin typeface="+mn-lt"/>
                          <a:ea typeface="+mn-ea"/>
                          <a:cs typeface="+mn-cs"/>
                        </a:rPr>
                        <a:t>Commercial bins removed from South Street</a:t>
                      </a:r>
                    </a:p>
                  </a:txBody>
                  <a:tcPr marL="6350" marR="6350" marT="6350" marB="0"/>
                </a:tc>
                <a:extLst>
                  <a:ext uri="{0D108BD9-81ED-4DB2-BD59-A6C34878D82A}">
                    <a16:rowId xmlns:a16="http://schemas.microsoft.com/office/drawing/2014/main" val="199521128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Shops should clean own pavements/frontage</a:t>
                      </a:r>
                    </a:p>
                  </a:txBody>
                  <a:tcPr marL="6350" marR="6350" marT="6350" marB="0"/>
                </a:tc>
                <a:extLst>
                  <a:ext uri="{0D108BD9-81ED-4DB2-BD59-A6C34878D82A}">
                    <a16:rowId xmlns:a16="http://schemas.microsoft.com/office/drawing/2014/main" val="901185018"/>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Collect town centre rubbish with smaller vehicle daily</a:t>
                      </a:r>
                    </a:p>
                  </a:txBody>
                  <a:tcPr marL="6350" marR="6350" marT="6350" marB="0"/>
                </a:tc>
                <a:extLst>
                  <a:ext uri="{0D108BD9-81ED-4DB2-BD59-A6C34878D82A}">
                    <a16:rowId xmlns:a16="http://schemas.microsoft.com/office/drawing/2014/main" val="2318461439"/>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Control shop frontages</a:t>
                      </a:r>
                    </a:p>
                  </a:txBody>
                  <a:tcPr marL="6350" marR="6350" marT="6350" marB="0"/>
                </a:tc>
                <a:extLst>
                  <a:ext uri="{0D108BD9-81ED-4DB2-BD59-A6C34878D82A}">
                    <a16:rowId xmlns:a16="http://schemas.microsoft.com/office/drawing/2014/main" val="249535948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Removal of homeless people</a:t>
                      </a:r>
                    </a:p>
                  </a:txBody>
                  <a:tcPr marL="6350" marR="6350" marT="6350" marB="0"/>
                </a:tc>
                <a:extLst>
                  <a:ext uri="{0D108BD9-81ED-4DB2-BD59-A6C34878D82A}">
                    <a16:rowId xmlns:a16="http://schemas.microsoft.com/office/drawing/2014/main" val="342994285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Tidy up all the dejected bikes so people can use the cycle bays</a:t>
                      </a:r>
                    </a:p>
                  </a:txBody>
                  <a:tcPr marL="6350" marR="6350" marT="6350" marB="0"/>
                </a:tc>
                <a:extLst>
                  <a:ext uri="{0D108BD9-81ED-4DB2-BD59-A6C34878D82A}">
                    <a16:rowId xmlns:a16="http://schemas.microsoft.com/office/drawing/2014/main" val="41510745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WCs</a:t>
                      </a:r>
                    </a:p>
                  </a:txBody>
                  <a:tcPr/>
                </a:tc>
                <a:tc>
                  <a:txBody>
                    <a:bodyPr/>
                    <a:lstStyle/>
                    <a:p>
                      <a:pPr algn="l" fontAlgn="t"/>
                      <a:r>
                        <a:rPr lang="en-GB" sz="1800" kern="1200" dirty="0">
                          <a:solidFill>
                            <a:schemeClr val="dk1"/>
                          </a:solidFill>
                          <a:latin typeface="+mn-lt"/>
                          <a:ea typeface="+mn-ea"/>
                          <a:cs typeface="+mn-cs"/>
                        </a:rPr>
                        <a:t>Better public conveniences at Harbour and East Sands, open longer</a:t>
                      </a:r>
                    </a:p>
                  </a:txBody>
                  <a:tcPr marL="6350" marR="6350" marT="6350" marB="0"/>
                </a:tc>
                <a:extLst>
                  <a:ext uri="{0D108BD9-81ED-4DB2-BD59-A6C34878D82A}">
                    <a16:rowId xmlns:a16="http://schemas.microsoft.com/office/drawing/2014/main" val="41286471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Traffic/parking</a:t>
                      </a:r>
                    </a:p>
                  </a:txBody>
                  <a:tcPr/>
                </a:tc>
                <a:tc>
                  <a:txBody>
                    <a:bodyPr/>
                    <a:lstStyle/>
                    <a:p>
                      <a:pPr algn="l" fontAlgn="t"/>
                      <a:r>
                        <a:rPr lang="en-GB" sz="1800" kern="1200" dirty="0">
                          <a:solidFill>
                            <a:schemeClr val="dk1"/>
                          </a:solidFill>
                          <a:latin typeface="+mn-lt"/>
                          <a:ea typeface="+mn-ea"/>
                          <a:cs typeface="+mn-cs"/>
                        </a:rPr>
                        <a:t>Park and ride / town shuttle </a:t>
                      </a:r>
                    </a:p>
                  </a:txBody>
                  <a:tcPr marL="6350" marR="6350" marT="6350" marB="0"/>
                </a:tc>
                <a:extLst>
                  <a:ext uri="{0D108BD9-81ED-4DB2-BD59-A6C34878D82A}">
                    <a16:rowId xmlns:a16="http://schemas.microsoft.com/office/drawing/2014/main" val="2574498537"/>
                  </a:ext>
                </a:extLst>
              </a:tr>
              <a:tr h="370840">
                <a:tc>
                  <a:txBody>
                    <a:bodyPr/>
                    <a:lstStyle/>
                    <a:p>
                      <a:endParaRPr lang="en-GB" b="1" dirty="0"/>
                    </a:p>
                  </a:txBody>
                  <a:tcPr/>
                </a:tc>
                <a:tc>
                  <a:txBody>
                    <a:bodyPr/>
                    <a:lstStyle/>
                    <a:p>
                      <a:pPr algn="l" fontAlgn="t"/>
                      <a:r>
                        <a:rPr lang="en-GB" sz="1800" kern="1200" dirty="0" err="1">
                          <a:solidFill>
                            <a:schemeClr val="dk1"/>
                          </a:solidFill>
                          <a:latin typeface="+mn-lt"/>
                          <a:ea typeface="+mn-ea"/>
                          <a:cs typeface="+mn-cs"/>
                        </a:rPr>
                        <a:t>Petheram</a:t>
                      </a:r>
                      <a:r>
                        <a:rPr lang="en-GB" sz="1800" kern="1200" dirty="0">
                          <a:solidFill>
                            <a:schemeClr val="dk1"/>
                          </a:solidFill>
                          <a:latin typeface="+mn-lt"/>
                          <a:ea typeface="+mn-ea"/>
                          <a:cs typeface="+mn-cs"/>
                        </a:rPr>
                        <a:t> Bridge multi-storey car park</a:t>
                      </a:r>
                    </a:p>
                  </a:txBody>
                  <a:tcPr marL="6350" marR="6350" marT="6350" marB="0"/>
                </a:tc>
                <a:extLst>
                  <a:ext uri="{0D108BD9-81ED-4DB2-BD59-A6C34878D82A}">
                    <a16:rowId xmlns:a16="http://schemas.microsoft.com/office/drawing/2014/main" val="1750772231"/>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One-way South Street</a:t>
                      </a:r>
                    </a:p>
                  </a:txBody>
                  <a:tcPr marL="6350" marR="6350" marT="6350" marB="0"/>
                </a:tc>
                <a:extLst>
                  <a:ext uri="{0D108BD9-81ED-4DB2-BD59-A6C34878D82A}">
                    <a16:rowId xmlns:a16="http://schemas.microsoft.com/office/drawing/2014/main" val="2499516176"/>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Remove heavy traffic from town centre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Bridge Street, City Road, North Street)</a:t>
                      </a:r>
                    </a:p>
                  </a:txBody>
                  <a:tcPr marL="6350" marR="6350" marT="6350" marB="0"/>
                </a:tc>
                <a:extLst>
                  <a:ext uri="{0D108BD9-81ED-4DB2-BD59-A6C34878D82A}">
                    <a16:rowId xmlns:a16="http://schemas.microsoft.com/office/drawing/2014/main" val="571955945"/>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Town traffic/circulation plan</a:t>
                      </a:r>
                    </a:p>
                  </a:txBody>
                  <a:tcPr marL="6350" marR="6350" marT="6350" marB="0"/>
                </a:tc>
                <a:extLst>
                  <a:ext uri="{0D108BD9-81ED-4DB2-BD59-A6C34878D82A}">
                    <a16:rowId xmlns:a16="http://schemas.microsoft.com/office/drawing/2014/main" val="4002383018"/>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Stop Hope Street being a rat run</a:t>
                      </a:r>
                    </a:p>
                  </a:txBody>
                  <a:tcPr marL="6350" marR="6350" marT="6350" marB="0"/>
                </a:tc>
                <a:extLst>
                  <a:ext uri="{0D108BD9-81ED-4DB2-BD59-A6C34878D82A}">
                    <a16:rowId xmlns:a16="http://schemas.microsoft.com/office/drawing/2014/main" val="3487647408"/>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Traffic calming measures particularly on North St, Market St, South St, Bell St, Church St and Golf Place onto West Sands Rd.</a:t>
                      </a:r>
                    </a:p>
                  </a:txBody>
                  <a:tcPr marL="6350" marR="6350" marT="6350" marB="0"/>
                </a:tc>
                <a:extLst>
                  <a:ext uri="{0D108BD9-81ED-4DB2-BD59-A6C34878D82A}">
                    <a16:rowId xmlns:a16="http://schemas.microsoft.com/office/drawing/2014/main" val="1041139387"/>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Improved exit from golf courses/west sands beach onto main road at </a:t>
                      </a:r>
                      <a:r>
                        <a:rPr lang="en-GB" sz="1800" kern="1200" dirty="0" err="1">
                          <a:solidFill>
                            <a:schemeClr val="dk1"/>
                          </a:solidFill>
                          <a:latin typeface="+mn-lt"/>
                          <a:ea typeface="+mn-ea"/>
                          <a:cs typeface="+mn-cs"/>
                        </a:rPr>
                        <a:t>Auchterlonies</a:t>
                      </a:r>
                      <a:endParaRPr lang="en-GB" sz="1800" kern="1200" dirty="0">
                        <a:solidFill>
                          <a:schemeClr val="dk1"/>
                        </a:solidFill>
                        <a:latin typeface="+mn-lt"/>
                        <a:ea typeface="+mn-ea"/>
                        <a:cs typeface="+mn-cs"/>
                      </a:endParaRPr>
                    </a:p>
                  </a:txBody>
                  <a:tcPr marL="6350" marR="6350" marT="6350" marB="0"/>
                </a:tc>
                <a:extLst>
                  <a:ext uri="{0D108BD9-81ED-4DB2-BD59-A6C34878D82A}">
                    <a16:rowId xmlns:a16="http://schemas.microsoft.com/office/drawing/2014/main" val="3796505827"/>
                  </a:ext>
                </a:extLst>
              </a:tr>
            </a:tbl>
          </a:graphicData>
        </a:graphic>
      </p:graphicFrame>
    </p:spTree>
    <p:extLst>
      <p:ext uri="{BB962C8B-B14F-4D97-AF65-F5344CB8AC3E}">
        <p14:creationId xmlns:p14="http://schemas.microsoft.com/office/powerpoint/2010/main" val="3141615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1448120419"/>
              </p:ext>
            </p:extLst>
          </p:nvPr>
        </p:nvGraphicFramePr>
        <p:xfrm>
          <a:off x="604520" y="271145"/>
          <a:ext cx="10515600" cy="630428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1" dirty="0"/>
                        <a:t> Traffic/parking </a:t>
                      </a:r>
                      <a:r>
                        <a:rPr lang="en-GB" sz="1800" b="1" kern="1200" dirty="0">
                          <a:solidFill>
                            <a:schemeClr val="dk1"/>
                          </a:solidFill>
                          <a:latin typeface="+mn-lt"/>
                          <a:ea typeface="+mn-ea"/>
                          <a:cs typeface="+mn-cs"/>
                        </a:rPr>
                        <a:t>etc</a:t>
                      </a:r>
                      <a:endParaRPr lang="en-GB" sz="1800" b="1" i="0" u="none" strike="noStrike" dirty="0">
                        <a:solidFill>
                          <a:srgbClr val="000000"/>
                        </a:solidFill>
                        <a:effectLst/>
                        <a:latin typeface="Calibri" panose="020F0502020204030204" pitchFamily="34" charset="0"/>
                      </a:endParaRPr>
                    </a:p>
                  </a:txBody>
                  <a:tcPr marL="6350" marR="6350" marT="6350" marB="0"/>
                </a:tc>
                <a:tc>
                  <a:txBody>
                    <a:bodyPr/>
                    <a:lstStyle/>
                    <a:p>
                      <a:pPr algn="l" fontAlgn="t"/>
                      <a:r>
                        <a:rPr lang="en-GB" sz="1800" kern="1200" dirty="0">
                          <a:solidFill>
                            <a:schemeClr val="dk1"/>
                          </a:solidFill>
                          <a:latin typeface="+mn-lt"/>
                          <a:ea typeface="+mn-ea"/>
                          <a:cs typeface="+mn-cs"/>
                        </a:rPr>
                        <a:t>Restrict mobile homes parking at East Sands</a:t>
                      </a:r>
                    </a:p>
                  </a:txBody>
                  <a:tcPr marL="6350" marR="6350" marT="6350" marB="0"/>
                </a:tc>
                <a:extLst>
                  <a:ext uri="{0D108BD9-81ED-4DB2-BD59-A6C34878D82A}">
                    <a16:rowId xmlns:a16="http://schemas.microsoft.com/office/drawing/2014/main" val="199521128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Make parts of </a:t>
                      </a:r>
                      <a:r>
                        <a:rPr lang="en-GB" sz="1800" kern="1200" dirty="0" err="1">
                          <a:solidFill>
                            <a:schemeClr val="dk1"/>
                          </a:solidFill>
                          <a:latin typeface="+mn-lt"/>
                          <a:ea typeface="+mn-ea"/>
                          <a:cs typeface="+mn-cs"/>
                        </a:rPr>
                        <a:t>Doubledykes</a:t>
                      </a:r>
                      <a:r>
                        <a:rPr lang="en-GB" sz="1800" kern="1200" dirty="0">
                          <a:solidFill>
                            <a:schemeClr val="dk1"/>
                          </a:solidFill>
                          <a:latin typeface="+mn-lt"/>
                          <a:ea typeface="+mn-ea"/>
                          <a:cs typeface="+mn-cs"/>
                        </a:rPr>
                        <a:t> Rd and Argyle St one way</a:t>
                      </a:r>
                    </a:p>
                  </a:txBody>
                  <a:tcPr marL="6350" marR="6350" marT="6350" marB="0"/>
                </a:tc>
                <a:extLst>
                  <a:ext uri="{0D108BD9-81ED-4DB2-BD59-A6C34878D82A}">
                    <a16:rowId xmlns:a16="http://schemas.microsoft.com/office/drawing/2014/main" val="901185018"/>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Make exit onto Queens Gardens from South Street.</a:t>
                      </a:r>
                    </a:p>
                  </a:txBody>
                  <a:tcPr marL="6350" marR="6350" marT="6350" marB="0"/>
                </a:tc>
                <a:extLst>
                  <a:ext uri="{0D108BD9-81ED-4DB2-BD59-A6C34878D82A}">
                    <a16:rowId xmlns:a16="http://schemas.microsoft.com/office/drawing/2014/main" val="2318461439"/>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20mph speed limit across St Andrews</a:t>
                      </a:r>
                    </a:p>
                  </a:txBody>
                  <a:tcPr marL="6350" marR="6350" marT="6350" marB="0"/>
                </a:tc>
                <a:extLst>
                  <a:ext uri="{0D108BD9-81ED-4DB2-BD59-A6C34878D82A}">
                    <a16:rowId xmlns:a16="http://schemas.microsoft.com/office/drawing/2014/main" val="249535948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Cars prohibited from parking on grass in Abbey Street</a:t>
                      </a:r>
                    </a:p>
                  </a:txBody>
                  <a:tcPr marL="6350" marR="6350" marT="6350" marB="0"/>
                </a:tc>
                <a:extLst>
                  <a:ext uri="{0D108BD9-81ED-4DB2-BD59-A6C34878D82A}">
                    <a16:rowId xmlns:a16="http://schemas.microsoft.com/office/drawing/2014/main" val="342994285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Forbid cars parking on cycle lanes</a:t>
                      </a:r>
                    </a:p>
                  </a:txBody>
                  <a:tcPr marL="6350" marR="6350" marT="6350" marB="0"/>
                </a:tc>
                <a:extLst>
                  <a:ext uri="{0D108BD9-81ED-4DB2-BD59-A6C34878D82A}">
                    <a16:rowId xmlns:a16="http://schemas.microsoft.com/office/drawing/2014/main" val="4151074592"/>
                  </a:ext>
                </a:extLst>
              </a:tr>
              <a:tr h="370840">
                <a:tc>
                  <a:txBody>
                    <a:bodyPr/>
                    <a:lstStyle/>
                    <a:p>
                      <a:endParaRPr lang="en-GB" sz="1800" kern="1200" dirty="0">
                        <a:solidFill>
                          <a:schemeClr val="dk1"/>
                        </a:solidFill>
                        <a:latin typeface="+mn-lt"/>
                        <a:ea typeface="+mn-ea"/>
                        <a:cs typeface="+mn-cs"/>
                      </a:endParaRPr>
                    </a:p>
                  </a:txBody>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sz="1800" kern="1200" dirty="0">
                          <a:solidFill>
                            <a:schemeClr val="dk1"/>
                          </a:solidFill>
                          <a:latin typeface="+mn-lt"/>
                          <a:ea typeface="+mn-ea"/>
                          <a:cs typeface="+mn-cs"/>
                        </a:rPr>
                        <a:t>Flash signs on one-way West Port</a:t>
                      </a:r>
                    </a:p>
                  </a:txBody>
                  <a:tcPr marL="6350" marR="6350" marT="6350" marB="0"/>
                </a:tc>
                <a:extLst>
                  <a:ext uri="{0D108BD9-81ED-4DB2-BD59-A6C34878D82A}">
                    <a16:rowId xmlns:a16="http://schemas.microsoft.com/office/drawing/2014/main" val="41286471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dk1"/>
                          </a:solidFill>
                          <a:latin typeface="+mn-lt"/>
                          <a:ea typeface="+mn-ea"/>
                          <a:cs typeface="+mn-cs"/>
                        </a:rPr>
                        <a:t>Short term lets</a:t>
                      </a:r>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Tourist tax</a:t>
                      </a:r>
                    </a:p>
                  </a:txBody>
                  <a:tcPr marL="6350" marR="6350" marT="6350" marB="0"/>
                </a:tc>
                <a:extLst>
                  <a:ext uri="{0D108BD9-81ED-4DB2-BD59-A6C34878D82A}">
                    <a16:rowId xmlns:a16="http://schemas.microsoft.com/office/drawing/2014/main" val="2574498537"/>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Restrict short-term lets</a:t>
                      </a:r>
                    </a:p>
                  </a:txBody>
                  <a:tcPr marL="6350" marR="6350" marT="6350" marB="0"/>
                </a:tc>
                <a:extLst>
                  <a:ext uri="{0D108BD9-81ED-4DB2-BD59-A6C34878D82A}">
                    <a16:rowId xmlns:a16="http://schemas.microsoft.com/office/drawing/2014/main" val="1750772231"/>
                  </a:ext>
                </a:extLst>
              </a:tr>
              <a:tr h="370840">
                <a:tc>
                  <a:txBody>
                    <a:bodyPr/>
                    <a:lstStyle/>
                    <a:p>
                      <a:r>
                        <a:rPr lang="en-GB" b="1" dirty="0"/>
                        <a:t>Public transport</a:t>
                      </a:r>
                    </a:p>
                  </a:txBody>
                  <a:tcPr/>
                </a:tc>
                <a:tc>
                  <a:txBody>
                    <a:bodyPr/>
                    <a:lstStyle/>
                    <a:p>
                      <a:pPr algn="l" fontAlgn="t"/>
                      <a:r>
                        <a:rPr lang="en-GB" sz="1800" kern="1200" dirty="0">
                          <a:solidFill>
                            <a:schemeClr val="dk1"/>
                          </a:solidFill>
                          <a:latin typeface="+mn-lt"/>
                          <a:ea typeface="+mn-ea"/>
                          <a:cs typeface="+mn-cs"/>
                        </a:rPr>
                        <a:t>St Andrews train station</a:t>
                      </a:r>
                    </a:p>
                  </a:txBody>
                  <a:tcPr marL="6350" marR="6350" marT="6350" marB="0"/>
                </a:tc>
                <a:extLst>
                  <a:ext uri="{0D108BD9-81ED-4DB2-BD59-A6C34878D82A}">
                    <a16:rowId xmlns:a16="http://schemas.microsoft.com/office/drawing/2014/main" val="2499516176"/>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More off-road bus laybys to improve traffic flow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near Morrisons)</a:t>
                      </a:r>
                    </a:p>
                  </a:txBody>
                  <a:tcPr marL="6350" marR="6350" marT="6350" marB="0"/>
                </a:tc>
                <a:extLst>
                  <a:ext uri="{0D108BD9-81ED-4DB2-BD59-A6C34878D82A}">
                    <a16:rowId xmlns:a16="http://schemas.microsoft.com/office/drawing/2014/main" val="1407737372"/>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Better bus service from villages into town</a:t>
                      </a:r>
                    </a:p>
                  </a:txBody>
                  <a:tcPr marL="6350" marR="6350" marT="6350" marB="0"/>
                </a:tc>
                <a:extLst>
                  <a:ext uri="{0D108BD9-81ED-4DB2-BD59-A6C34878D82A}">
                    <a16:rowId xmlns:a16="http://schemas.microsoft.com/office/drawing/2014/main" val="667328585"/>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Better bus service around town / electric town buses</a:t>
                      </a:r>
                    </a:p>
                  </a:txBody>
                  <a:tcPr marL="6350" marR="6350" marT="6350" marB="0"/>
                </a:tc>
                <a:extLst>
                  <a:ext uri="{0D108BD9-81ED-4DB2-BD59-A6C34878D82A}">
                    <a16:rowId xmlns:a16="http://schemas.microsoft.com/office/drawing/2014/main" val="571955945"/>
                  </a:ext>
                </a:extLst>
              </a:tr>
              <a:tr h="370840">
                <a:tc>
                  <a:txBody>
                    <a:bodyPr/>
                    <a:lstStyle/>
                    <a:p>
                      <a:endParaRPr lang="en-GB" dirty="0"/>
                    </a:p>
                  </a:txBody>
                  <a:tcPr/>
                </a:tc>
                <a:tc>
                  <a:txBody>
                    <a:bodyPr/>
                    <a:lstStyle/>
                    <a:p>
                      <a:pPr algn="l" fontAlgn="t"/>
                      <a:r>
                        <a:rPr lang="en-GB" sz="1800" kern="1200" dirty="0">
                          <a:solidFill>
                            <a:schemeClr val="dk1"/>
                          </a:solidFill>
                          <a:latin typeface="+mn-lt"/>
                          <a:ea typeface="+mn-ea"/>
                          <a:cs typeface="+mn-cs"/>
                        </a:rPr>
                        <a:t>More night buses</a:t>
                      </a:r>
                    </a:p>
                  </a:txBody>
                  <a:tcPr marL="6350" marR="6350" marT="6350" marB="0"/>
                </a:tc>
                <a:extLst>
                  <a:ext uri="{0D108BD9-81ED-4DB2-BD59-A6C34878D82A}">
                    <a16:rowId xmlns:a16="http://schemas.microsoft.com/office/drawing/2014/main" val="4002383018"/>
                  </a:ext>
                </a:extLst>
              </a:tr>
              <a:tr h="370840">
                <a:tc>
                  <a:txBody>
                    <a:bodyPr/>
                    <a:lstStyle/>
                    <a:p>
                      <a:pPr algn="l" fontAlgn="t"/>
                      <a:endParaRPr lang="en-GB" sz="1800" b="1" kern="1200" dirty="0">
                        <a:solidFill>
                          <a:schemeClr val="dk1"/>
                        </a:solidFill>
                        <a:latin typeface="+mn-lt"/>
                        <a:ea typeface="+mn-ea"/>
                        <a:cs typeface="+mn-cs"/>
                      </a:endParaRPr>
                    </a:p>
                  </a:txBody>
                  <a:tcPr marL="6350" marR="6350" marT="6350" marB="0"/>
                </a:tc>
                <a:tc>
                  <a:txBody>
                    <a:bodyPr/>
                    <a:lstStyle/>
                    <a:p>
                      <a:pPr algn="l" fontAlgn="t"/>
                      <a:r>
                        <a:rPr lang="en-GB" sz="1800" kern="1200" dirty="0">
                          <a:solidFill>
                            <a:schemeClr val="dk1"/>
                          </a:solidFill>
                          <a:latin typeface="+mn-lt"/>
                          <a:ea typeface="+mn-ea"/>
                          <a:cs typeface="+mn-cs"/>
                        </a:rPr>
                        <a:t>Direct bus connection to Edinburgh airport</a:t>
                      </a:r>
                    </a:p>
                  </a:txBody>
                  <a:tcPr marL="6350" marR="6350" marT="6350" marB="0"/>
                </a:tc>
                <a:extLst>
                  <a:ext uri="{0D108BD9-81ED-4DB2-BD59-A6C34878D82A}">
                    <a16:rowId xmlns:a16="http://schemas.microsoft.com/office/drawing/2014/main" val="2008121742"/>
                  </a:ext>
                </a:extLst>
              </a:tr>
              <a:tr h="370840">
                <a:tc>
                  <a:txBody>
                    <a:bodyPr/>
                    <a:lstStyle/>
                    <a:p>
                      <a:pPr algn="l" fontAlgn="t"/>
                      <a:endParaRPr lang="en-GB" sz="1800" kern="1200" dirty="0">
                        <a:solidFill>
                          <a:schemeClr val="dk1"/>
                        </a:solidFill>
                        <a:latin typeface="+mn-lt"/>
                        <a:ea typeface="+mn-ea"/>
                        <a:cs typeface="+mn-cs"/>
                      </a:endParaRPr>
                    </a:p>
                  </a:txBody>
                  <a:tcPr marL="6350" marR="6350" marT="6350" marB="0"/>
                </a:tc>
                <a:tc>
                  <a:txBody>
                    <a:bodyPr/>
                    <a:lstStyle/>
                    <a:p>
                      <a:pPr algn="l" fontAlgn="t"/>
                      <a:r>
                        <a:rPr lang="en-GB" sz="1800" kern="1200" dirty="0">
                          <a:solidFill>
                            <a:schemeClr val="dk1"/>
                          </a:solidFill>
                          <a:latin typeface="+mn-lt"/>
                          <a:ea typeface="+mn-ea"/>
                          <a:cs typeface="+mn-cs"/>
                        </a:rPr>
                        <a:t>Cheaper bus link from Leuchars</a:t>
                      </a:r>
                    </a:p>
                  </a:txBody>
                  <a:tcPr marL="6350" marR="6350" marT="6350" marB="0"/>
                </a:tc>
                <a:extLst>
                  <a:ext uri="{0D108BD9-81ED-4DB2-BD59-A6C34878D82A}">
                    <a16:rowId xmlns:a16="http://schemas.microsoft.com/office/drawing/2014/main" val="3459708887"/>
                  </a:ext>
                </a:extLst>
              </a:tr>
            </a:tbl>
          </a:graphicData>
        </a:graphic>
      </p:graphicFrame>
    </p:spTree>
    <p:extLst>
      <p:ext uri="{BB962C8B-B14F-4D97-AF65-F5344CB8AC3E}">
        <p14:creationId xmlns:p14="http://schemas.microsoft.com/office/powerpoint/2010/main" val="2636399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4128190314"/>
              </p:ext>
            </p:extLst>
          </p:nvPr>
        </p:nvGraphicFramePr>
        <p:xfrm>
          <a:off x="624840" y="474345"/>
          <a:ext cx="10515600" cy="593090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1"/>
                        <a:t> More parking</a:t>
                      </a:r>
                      <a:endParaRPr lang="en-GB" sz="1800" b="1" i="0" u="none" strike="noStrike" dirty="0">
                        <a:solidFill>
                          <a:srgbClr val="000000"/>
                        </a:solidFill>
                        <a:effectLst/>
                        <a:latin typeface="Calibri" panose="020F0502020204030204" pitchFamily="34" charset="0"/>
                      </a:endParaRPr>
                    </a:p>
                  </a:txBody>
                  <a:tcPr marL="6350" marR="6350" marT="6350" marB="0"/>
                </a:tc>
                <a:tc>
                  <a:txBody>
                    <a:bodyPr/>
                    <a:lstStyle/>
                    <a:p>
                      <a:pPr algn="l" fontAlgn="t"/>
                      <a:r>
                        <a:rPr lang="en-GB" sz="1800" kern="1200" dirty="0">
                          <a:solidFill>
                            <a:schemeClr val="dk1"/>
                          </a:solidFill>
                          <a:latin typeface="+mn-lt"/>
                          <a:ea typeface="+mn-ea"/>
                          <a:cs typeface="+mn-cs"/>
                        </a:rPr>
                        <a:t>East Sands beach parking</a:t>
                      </a:r>
                    </a:p>
                  </a:txBody>
                  <a:tcPr marL="6350" marR="6350" marT="6350" marB="0"/>
                </a:tc>
                <a:extLst>
                  <a:ext uri="{0D108BD9-81ED-4DB2-BD59-A6C34878D82A}">
                    <a16:rowId xmlns:a16="http://schemas.microsoft.com/office/drawing/2014/main" val="199521128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Coach parking near Gregory Place</a:t>
                      </a:r>
                    </a:p>
                  </a:txBody>
                  <a:tcPr marL="6350" marR="6350" marT="6350" marB="0"/>
                </a:tc>
                <a:extLst>
                  <a:ext uri="{0D108BD9-81ED-4DB2-BD59-A6C34878D82A}">
                    <a16:rowId xmlns:a16="http://schemas.microsoft.com/office/drawing/2014/main" val="901185018"/>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Open up East Sands car park</a:t>
                      </a:r>
                    </a:p>
                  </a:txBody>
                  <a:tcPr marL="6350" marR="6350" marT="6350" marB="0"/>
                </a:tc>
                <a:extLst>
                  <a:ext uri="{0D108BD9-81ED-4DB2-BD59-A6C34878D82A}">
                    <a16:rowId xmlns:a16="http://schemas.microsoft.com/office/drawing/2014/main" val="2318461439"/>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Free parking before 10 and after 4pm </a:t>
                      </a:r>
                    </a:p>
                  </a:txBody>
                  <a:tcPr marL="6350" marR="6350" marT="6350" marB="0"/>
                </a:tc>
                <a:extLst>
                  <a:ext uri="{0D108BD9-81ED-4DB2-BD59-A6C34878D82A}">
                    <a16:rowId xmlns:a16="http://schemas.microsoft.com/office/drawing/2014/main" val="249535948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First 10 minutes free parking </a:t>
                      </a:r>
                    </a:p>
                  </a:txBody>
                  <a:tcPr marL="6350" marR="6350" marT="6350" marB="0"/>
                </a:tc>
                <a:extLst>
                  <a:ext uri="{0D108BD9-81ED-4DB2-BD59-A6C34878D82A}">
                    <a16:rowId xmlns:a16="http://schemas.microsoft.com/office/drawing/2014/main" val="342994285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Pavements</a:t>
                      </a:r>
                    </a:p>
                  </a:txBody>
                  <a:tcPr/>
                </a:tc>
                <a:tc>
                  <a:txBody>
                    <a:bodyPr/>
                    <a:lstStyle/>
                    <a:p>
                      <a:pPr algn="l" fontAlgn="t"/>
                      <a:r>
                        <a:rPr lang="en-GB" sz="1800" kern="1200" dirty="0">
                          <a:solidFill>
                            <a:schemeClr val="dk1"/>
                          </a:solidFill>
                          <a:latin typeface="+mn-lt"/>
                          <a:ea typeface="+mn-ea"/>
                          <a:cs typeface="+mn-cs"/>
                        </a:rPr>
                        <a:t>Wider pavements, more pedestrian friendly, particularly Bell Street and Church Street</a:t>
                      </a:r>
                    </a:p>
                  </a:txBody>
                  <a:tcPr marL="6350" marR="6350" marT="6350" marB="0"/>
                </a:tc>
                <a:extLst>
                  <a:ext uri="{0D108BD9-81ED-4DB2-BD59-A6C34878D82A}">
                    <a16:rowId xmlns:a16="http://schemas.microsoft.com/office/drawing/2014/main" val="4151074592"/>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Fix broken pavement slabs/trip hazards</a:t>
                      </a:r>
                    </a:p>
                  </a:txBody>
                  <a:tcPr marL="6350" marR="6350" marT="6350" marB="0"/>
                </a:tc>
                <a:extLst>
                  <a:ext uri="{0D108BD9-81ED-4DB2-BD59-A6C34878D82A}">
                    <a16:rowId xmlns:a16="http://schemas.microsoft.com/office/drawing/2014/main" val="412864714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Narrow lanes cycle free (Lade Braes Lane and Loudens Close)</a:t>
                      </a:r>
                    </a:p>
                  </a:txBody>
                  <a:tcPr marL="6350" marR="6350" marT="6350" marB="0"/>
                </a:tc>
                <a:extLst>
                  <a:ext uri="{0D108BD9-81ED-4DB2-BD59-A6C34878D82A}">
                    <a16:rowId xmlns:a16="http://schemas.microsoft.com/office/drawing/2014/main" val="2574498537"/>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Businesses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a:t>
                      </a:r>
                      <a:r>
                        <a:rPr lang="en-GB" sz="1800" kern="1200" dirty="0" err="1">
                          <a:solidFill>
                            <a:schemeClr val="dk1"/>
                          </a:solidFill>
                          <a:latin typeface="+mn-lt"/>
                          <a:ea typeface="+mn-ea"/>
                          <a:cs typeface="+mn-cs"/>
                        </a:rPr>
                        <a:t>Rusacks</a:t>
                      </a:r>
                      <a:r>
                        <a:rPr lang="en-GB" sz="1800" kern="1200" dirty="0">
                          <a:solidFill>
                            <a:schemeClr val="dk1"/>
                          </a:solidFill>
                          <a:latin typeface="+mn-lt"/>
                          <a:ea typeface="+mn-ea"/>
                          <a:cs typeface="+mn-cs"/>
                        </a:rPr>
                        <a:t> Hotel) should be responsible for ensuring that they provide an off street facility for loading and unloading.</a:t>
                      </a:r>
                    </a:p>
                  </a:txBody>
                  <a:tcPr marL="6350" marR="6350" marT="6350" marB="0"/>
                </a:tc>
                <a:extLst>
                  <a:ext uri="{0D108BD9-81ED-4DB2-BD59-A6C34878D82A}">
                    <a16:rowId xmlns:a16="http://schemas.microsoft.com/office/drawing/2014/main" val="1750772231"/>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Enforcement of littering/dog waste</a:t>
                      </a:r>
                    </a:p>
                  </a:txBody>
                  <a:tcPr marL="6350" marR="6350" marT="6350" marB="0"/>
                </a:tc>
                <a:extLst>
                  <a:ext uri="{0D108BD9-81ED-4DB2-BD59-A6C34878D82A}">
                    <a16:rowId xmlns:a16="http://schemas.microsoft.com/office/drawing/2014/main" val="2499516176"/>
                  </a:ext>
                </a:extLst>
              </a:tr>
              <a:tr h="370840">
                <a:tc>
                  <a:txBody>
                    <a:bodyPr/>
                    <a:lstStyle/>
                    <a:p>
                      <a:endParaRPr lang="en-GB" b="1" dirty="0"/>
                    </a:p>
                  </a:txBody>
                  <a:tcPr/>
                </a:tc>
                <a:tc>
                  <a:txBody>
                    <a:bodyPr/>
                    <a:lstStyle/>
                    <a:p>
                      <a:pPr algn="l" fontAlgn="t"/>
                      <a:r>
                        <a:rPr lang="en-GB" sz="1800" kern="1200" dirty="0">
                          <a:solidFill>
                            <a:schemeClr val="dk1"/>
                          </a:solidFill>
                          <a:latin typeface="+mn-lt"/>
                          <a:ea typeface="+mn-ea"/>
                          <a:cs typeface="+mn-cs"/>
                        </a:rPr>
                        <a:t>Cut back all hedges that interfere with pedestrian footpaths/junctions</a:t>
                      </a:r>
                    </a:p>
                  </a:txBody>
                  <a:tcPr marL="6350" marR="6350" marT="6350" marB="0"/>
                </a:tc>
                <a:extLst>
                  <a:ext uri="{0D108BD9-81ED-4DB2-BD59-A6C34878D82A}">
                    <a16:rowId xmlns:a16="http://schemas.microsoft.com/office/drawing/2014/main" val="571955945"/>
                  </a:ext>
                </a:extLst>
              </a:tr>
              <a:tr h="370840">
                <a:tc>
                  <a:txBody>
                    <a:bodyPr/>
                    <a:lstStyle/>
                    <a:p>
                      <a:r>
                        <a:rPr lang="en-GB" sz="1800" b="1" kern="1200" dirty="0">
                          <a:solidFill>
                            <a:schemeClr val="dk1"/>
                          </a:solidFill>
                          <a:latin typeface="+mn-lt"/>
                          <a:ea typeface="+mn-ea"/>
                          <a:cs typeface="+mn-cs"/>
                        </a:rPr>
                        <a:t>Environmental</a:t>
                      </a:r>
                      <a:endParaRPr lang="en-GB" dirty="0"/>
                    </a:p>
                  </a:txBody>
                  <a:tcPr/>
                </a:tc>
                <a:tc>
                  <a:txBody>
                    <a:bodyPr/>
                    <a:lstStyle/>
                    <a:p>
                      <a:pPr algn="l" fontAlgn="t"/>
                      <a:r>
                        <a:rPr lang="en-GB" sz="1800" kern="1200" dirty="0">
                          <a:solidFill>
                            <a:schemeClr val="dk1"/>
                          </a:solidFill>
                          <a:latin typeface="+mn-lt"/>
                          <a:ea typeface="+mn-ea"/>
                          <a:cs typeface="+mn-cs"/>
                        </a:rPr>
                        <a:t>Set up community allotments</a:t>
                      </a:r>
                    </a:p>
                  </a:txBody>
                  <a:tcPr marL="6350" marR="6350" marT="6350" marB="0"/>
                </a:tc>
                <a:extLst>
                  <a:ext uri="{0D108BD9-81ED-4DB2-BD59-A6C34878D82A}">
                    <a16:rowId xmlns:a16="http://schemas.microsoft.com/office/drawing/2014/main" val="4002383018"/>
                  </a:ext>
                </a:extLst>
              </a:tr>
              <a:tr h="370840">
                <a:tc>
                  <a:txBody>
                    <a:bodyPr/>
                    <a:lstStyle/>
                    <a:p>
                      <a:endParaRPr lang="en-GB" dirty="0"/>
                    </a:p>
                  </a:txBody>
                  <a:tcPr/>
                </a:tc>
                <a:tc>
                  <a:txBody>
                    <a:bodyPr/>
                    <a:lstStyle/>
                    <a:p>
                      <a:pPr algn="l" fontAlgn="t"/>
                      <a:r>
                        <a:rPr lang="en-GB" sz="1800" kern="1200">
                          <a:solidFill>
                            <a:schemeClr val="dk1"/>
                          </a:solidFill>
                          <a:latin typeface="+mn-lt"/>
                          <a:ea typeface="+mn-ea"/>
                          <a:cs typeface="+mn-cs"/>
                        </a:rPr>
                        <a:t>More tree planting (eg Woodburn Park)</a:t>
                      </a:r>
                      <a:endParaRPr lang="en-GB" sz="1800" kern="1200" dirty="0">
                        <a:solidFill>
                          <a:schemeClr val="dk1"/>
                        </a:solidFill>
                        <a:latin typeface="+mn-lt"/>
                        <a:ea typeface="+mn-ea"/>
                        <a:cs typeface="+mn-cs"/>
                      </a:endParaRPr>
                    </a:p>
                  </a:txBody>
                  <a:tcPr marL="6350" marR="6350" marT="6350" marB="0"/>
                </a:tc>
                <a:extLst>
                  <a:ext uri="{0D108BD9-81ED-4DB2-BD59-A6C34878D82A}">
                    <a16:rowId xmlns:a16="http://schemas.microsoft.com/office/drawing/2014/main" val="1227321106"/>
                  </a:ext>
                </a:extLst>
              </a:tr>
              <a:tr h="370840">
                <a:tc>
                  <a:txBody>
                    <a:bodyPr/>
                    <a:lstStyle/>
                    <a:p>
                      <a:pPr algn="l" fontAlgn="t"/>
                      <a:endParaRPr lang="en-GB" sz="1800" b="1" kern="1200" dirty="0">
                        <a:solidFill>
                          <a:schemeClr val="dk1"/>
                        </a:solidFill>
                        <a:latin typeface="+mn-lt"/>
                        <a:ea typeface="+mn-ea"/>
                        <a:cs typeface="+mn-cs"/>
                      </a:endParaRPr>
                    </a:p>
                  </a:txBody>
                  <a:tcPr marL="6350" marR="6350" marT="6350" marB="0"/>
                </a:tc>
                <a:tc>
                  <a:txBody>
                    <a:bodyPr/>
                    <a:lstStyle/>
                    <a:p>
                      <a:pPr algn="l" fontAlgn="t"/>
                      <a:r>
                        <a:rPr lang="en-GB" sz="1800" kern="1200" dirty="0">
                          <a:solidFill>
                            <a:schemeClr val="dk1"/>
                          </a:solidFill>
                          <a:latin typeface="+mn-lt"/>
                          <a:ea typeface="+mn-ea"/>
                          <a:cs typeface="+mn-cs"/>
                        </a:rPr>
                        <a:t>Preserve garden/green areas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Greyfriars gardens, Lade Braes)</a:t>
                      </a:r>
                    </a:p>
                  </a:txBody>
                  <a:tcPr marL="6350" marR="6350" marT="6350" marB="0"/>
                </a:tc>
                <a:extLst>
                  <a:ext uri="{0D108BD9-81ED-4DB2-BD59-A6C34878D82A}">
                    <a16:rowId xmlns:a16="http://schemas.microsoft.com/office/drawing/2014/main" val="2008121742"/>
                  </a:ext>
                </a:extLst>
              </a:tr>
            </a:tbl>
          </a:graphicData>
        </a:graphic>
      </p:graphicFrame>
    </p:spTree>
    <p:extLst>
      <p:ext uri="{BB962C8B-B14F-4D97-AF65-F5344CB8AC3E}">
        <p14:creationId xmlns:p14="http://schemas.microsoft.com/office/powerpoint/2010/main" val="1199287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0E0526A5-41C2-418C-031C-12D78EC1D754}"/>
              </a:ext>
            </a:extLst>
          </p:cNvPr>
          <p:cNvGraphicFramePr>
            <a:graphicFrameLocks noGrp="1"/>
          </p:cNvGraphicFramePr>
          <p:nvPr>
            <p:ph idx="1"/>
            <p:extLst>
              <p:ext uri="{D42A27DB-BD31-4B8C-83A1-F6EECF244321}">
                <p14:modId xmlns:p14="http://schemas.microsoft.com/office/powerpoint/2010/main" val="2425263180"/>
              </p:ext>
            </p:extLst>
          </p:nvPr>
        </p:nvGraphicFramePr>
        <p:xfrm>
          <a:off x="624840" y="474345"/>
          <a:ext cx="10515600" cy="5562600"/>
        </p:xfrm>
        <a:graphic>
          <a:graphicData uri="http://schemas.openxmlformats.org/drawingml/2006/table">
            <a:tbl>
              <a:tblPr firstRow="1" bandRow="1">
                <a:tableStyleId>{5C22544A-7EE6-4342-B048-85BDC9FD1C3A}</a:tableStyleId>
              </a:tblPr>
              <a:tblGrid>
                <a:gridCol w="2748280">
                  <a:extLst>
                    <a:ext uri="{9D8B030D-6E8A-4147-A177-3AD203B41FA5}">
                      <a16:colId xmlns:a16="http://schemas.microsoft.com/office/drawing/2014/main" val="567501620"/>
                    </a:ext>
                  </a:extLst>
                </a:gridCol>
                <a:gridCol w="7767320">
                  <a:extLst>
                    <a:ext uri="{9D8B030D-6E8A-4147-A177-3AD203B41FA5}">
                      <a16:colId xmlns:a16="http://schemas.microsoft.com/office/drawing/2014/main" val="18808102"/>
                    </a:ext>
                  </a:extLst>
                </a:gridCol>
              </a:tblGrid>
              <a:tr h="370840">
                <a:tc>
                  <a:txBody>
                    <a:bodyPr/>
                    <a:lstStyle/>
                    <a:p>
                      <a:r>
                        <a:rPr lang="en-GB" dirty="0"/>
                        <a:t>Category</a:t>
                      </a:r>
                    </a:p>
                  </a:txBody>
                  <a:tcPr/>
                </a:tc>
                <a:tc>
                  <a:txBody>
                    <a:bodyPr/>
                    <a:lstStyle/>
                    <a:p>
                      <a:r>
                        <a:rPr lang="en-GB" dirty="0"/>
                        <a:t>Proposal</a:t>
                      </a:r>
                    </a:p>
                  </a:txBody>
                  <a:tcPr/>
                </a:tc>
                <a:extLst>
                  <a:ext uri="{0D108BD9-81ED-4DB2-BD59-A6C34878D82A}">
                    <a16:rowId xmlns:a16="http://schemas.microsoft.com/office/drawing/2014/main" val="1458442079"/>
                  </a:ext>
                </a:extLst>
              </a:tr>
              <a:tr h="37084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GB" b="1" dirty="0"/>
                        <a:t> Environmental etc</a:t>
                      </a:r>
                      <a:endParaRPr lang="en-GB" sz="1800" b="1" i="0" u="none" strike="noStrike" dirty="0">
                        <a:solidFill>
                          <a:srgbClr val="000000"/>
                        </a:solidFill>
                        <a:effectLst/>
                        <a:latin typeface="Calibri" panose="020F0502020204030204" pitchFamily="34" charset="0"/>
                      </a:endParaRPr>
                    </a:p>
                  </a:txBody>
                  <a:tcPr marL="6350" marR="6350" marT="6350" marB="0"/>
                </a:tc>
                <a:tc>
                  <a:txBody>
                    <a:bodyPr/>
                    <a:lstStyle/>
                    <a:p>
                      <a:pPr algn="l" fontAlgn="b"/>
                      <a:r>
                        <a:rPr lang="en-GB" sz="1800" kern="1200" dirty="0">
                          <a:solidFill>
                            <a:schemeClr val="dk1"/>
                          </a:solidFill>
                          <a:latin typeface="+mn-lt"/>
                          <a:ea typeface="+mn-ea"/>
                          <a:cs typeface="+mn-cs"/>
                        </a:rPr>
                        <a:t>More EV charging points</a:t>
                      </a:r>
                    </a:p>
                  </a:txBody>
                  <a:tcPr marL="6350" marR="6350" marT="6350" marB="0" anchor="b"/>
                </a:tc>
                <a:extLst>
                  <a:ext uri="{0D108BD9-81ED-4DB2-BD59-A6C34878D82A}">
                    <a16:rowId xmlns:a16="http://schemas.microsoft.com/office/drawing/2014/main" val="199521128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b"/>
                      <a:r>
                        <a:rPr lang="en-GB" sz="1800" kern="1200" dirty="0">
                          <a:solidFill>
                            <a:schemeClr val="dk1"/>
                          </a:solidFill>
                          <a:latin typeface="+mn-lt"/>
                          <a:ea typeface="+mn-ea"/>
                          <a:cs typeface="+mn-cs"/>
                        </a:rPr>
                        <a:t>No sewage into sea</a:t>
                      </a:r>
                    </a:p>
                  </a:txBody>
                  <a:tcPr marL="6350" marR="6350" marT="6350" marB="0" anchor="b"/>
                </a:tc>
                <a:extLst>
                  <a:ext uri="{0D108BD9-81ED-4DB2-BD59-A6C34878D82A}">
                    <a16:rowId xmlns:a16="http://schemas.microsoft.com/office/drawing/2014/main" val="901185018"/>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b"/>
                      <a:r>
                        <a:rPr lang="en-GB" sz="1800" kern="1200" dirty="0">
                          <a:solidFill>
                            <a:schemeClr val="dk1"/>
                          </a:solidFill>
                          <a:latin typeface="+mn-lt"/>
                          <a:ea typeface="+mn-ea"/>
                          <a:cs typeface="+mn-cs"/>
                        </a:rPr>
                        <a:t>Clean up </a:t>
                      </a:r>
                      <a:r>
                        <a:rPr lang="en-GB" sz="1800" kern="1200" dirty="0" err="1">
                          <a:solidFill>
                            <a:schemeClr val="dk1"/>
                          </a:solidFill>
                          <a:latin typeface="+mn-lt"/>
                          <a:ea typeface="+mn-ea"/>
                          <a:cs typeface="+mn-cs"/>
                        </a:rPr>
                        <a:t>Kinnesburn</a:t>
                      </a:r>
                      <a:endParaRPr lang="en-GB" sz="1800" kern="1200" dirty="0">
                        <a:solidFill>
                          <a:schemeClr val="dk1"/>
                        </a:solidFill>
                        <a:latin typeface="+mn-lt"/>
                        <a:ea typeface="+mn-ea"/>
                        <a:cs typeface="+mn-cs"/>
                      </a:endParaRPr>
                    </a:p>
                  </a:txBody>
                  <a:tcPr marL="6350" marR="6350" marT="6350" marB="0" anchor="b"/>
                </a:tc>
                <a:extLst>
                  <a:ext uri="{0D108BD9-81ED-4DB2-BD59-A6C34878D82A}">
                    <a16:rowId xmlns:a16="http://schemas.microsoft.com/office/drawing/2014/main" val="2318461439"/>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b"/>
                      <a:r>
                        <a:rPr lang="en-GB" sz="1800" kern="1200" dirty="0">
                          <a:solidFill>
                            <a:schemeClr val="dk1"/>
                          </a:solidFill>
                          <a:latin typeface="+mn-lt"/>
                          <a:ea typeface="+mn-ea"/>
                          <a:cs typeface="+mn-cs"/>
                        </a:rPr>
                        <a:t>Less light pollution (</a:t>
                      </a:r>
                      <a:r>
                        <a:rPr lang="en-GB" sz="1800" kern="1200" dirty="0" err="1">
                          <a:solidFill>
                            <a:schemeClr val="dk1"/>
                          </a:solidFill>
                          <a:latin typeface="+mn-lt"/>
                          <a:ea typeface="+mn-ea"/>
                          <a:cs typeface="+mn-cs"/>
                        </a:rPr>
                        <a:t>eg</a:t>
                      </a:r>
                      <a:r>
                        <a:rPr lang="en-GB" sz="1800" kern="1200" dirty="0">
                          <a:solidFill>
                            <a:schemeClr val="dk1"/>
                          </a:solidFill>
                          <a:latin typeface="+mn-lt"/>
                          <a:ea typeface="+mn-ea"/>
                          <a:cs typeface="+mn-cs"/>
                        </a:rPr>
                        <a:t> driving range)</a:t>
                      </a:r>
                    </a:p>
                  </a:txBody>
                  <a:tcPr marL="6350" marR="6350" marT="6350" marB="0" anchor="b"/>
                </a:tc>
                <a:extLst>
                  <a:ext uri="{0D108BD9-81ED-4DB2-BD59-A6C34878D82A}">
                    <a16:rowId xmlns:a16="http://schemas.microsoft.com/office/drawing/2014/main" val="2495359487"/>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Restoration of Botanic Gardens</a:t>
                      </a:r>
                    </a:p>
                  </a:txBody>
                  <a:tcPr marL="6350" marR="6350" marT="6350" marB="0"/>
                </a:tc>
                <a:extLst>
                  <a:ext uri="{0D108BD9-81ED-4DB2-BD59-A6C34878D82A}">
                    <a16:rowId xmlns:a16="http://schemas.microsoft.com/office/drawing/2014/main" val="3429942857"/>
                  </a:ext>
                </a:extLst>
              </a:tr>
              <a:tr h="370840">
                <a:tc>
                  <a:txBody>
                    <a:bodyPr/>
                    <a:lstStyle/>
                    <a:p>
                      <a:endParaRPr lang="en-GB" sz="1800" b="1" kern="1200" dirty="0">
                        <a:solidFill>
                          <a:schemeClr val="dk1"/>
                        </a:solidFill>
                        <a:latin typeface="+mn-lt"/>
                        <a:ea typeface="+mn-ea"/>
                        <a:cs typeface="+mn-cs"/>
                      </a:endParaRPr>
                    </a:p>
                  </a:txBody>
                  <a:tcPr/>
                </a:tc>
                <a:tc>
                  <a:txBody>
                    <a:bodyPr/>
                    <a:lstStyle/>
                    <a:p>
                      <a:pPr algn="l" fontAlgn="t"/>
                      <a:r>
                        <a:rPr lang="en-GB" sz="1800" kern="1200" dirty="0">
                          <a:solidFill>
                            <a:schemeClr val="dk1"/>
                          </a:solidFill>
                          <a:latin typeface="+mn-lt"/>
                          <a:ea typeface="+mn-ea"/>
                          <a:cs typeface="+mn-cs"/>
                        </a:rPr>
                        <a:t>Flood prevention in </a:t>
                      </a:r>
                      <a:r>
                        <a:rPr lang="en-GB" sz="1800" kern="1200" dirty="0" err="1">
                          <a:solidFill>
                            <a:schemeClr val="dk1"/>
                          </a:solidFill>
                          <a:latin typeface="+mn-lt"/>
                          <a:ea typeface="+mn-ea"/>
                          <a:cs typeface="+mn-cs"/>
                        </a:rPr>
                        <a:t>Kinnessburn</a:t>
                      </a:r>
                      <a:r>
                        <a:rPr lang="en-GB" sz="1800" kern="1200" dirty="0">
                          <a:solidFill>
                            <a:schemeClr val="dk1"/>
                          </a:solidFill>
                          <a:latin typeface="+mn-lt"/>
                          <a:ea typeface="+mn-ea"/>
                          <a:cs typeface="+mn-cs"/>
                        </a:rPr>
                        <a:t> Road</a:t>
                      </a:r>
                    </a:p>
                  </a:txBody>
                  <a:tcPr marL="6350" marR="6350" marT="6350" marB="0"/>
                </a:tc>
                <a:extLst>
                  <a:ext uri="{0D108BD9-81ED-4DB2-BD59-A6C34878D82A}">
                    <a16:rowId xmlns:a16="http://schemas.microsoft.com/office/drawing/2014/main" val="4151074592"/>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endParaRPr lang="en-GB" sz="1800" kern="1200" dirty="0">
                        <a:solidFill>
                          <a:schemeClr val="dk1"/>
                        </a:solidFill>
                        <a:latin typeface="+mn-lt"/>
                        <a:ea typeface="+mn-ea"/>
                        <a:cs typeface="+mn-cs"/>
                      </a:endParaRPr>
                    </a:p>
                  </a:txBody>
                  <a:tcPr marL="6350" marR="6350" marT="6350" marB="0"/>
                </a:tc>
                <a:extLst>
                  <a:ext uri="{0D108BD9-81ED-4DB2-BD59-A6C34878D82A}">
                    <a16:rowId xmlns:a16="http://schemas.microsoft.com/office/drawing/2014/main" val="4128647146"/>
                  </a:ext>
                </a:extLst>
              </a:tr>
              <a:tr h="370840">
                <a:tc>
                  <a:txBody>
                    <a:bodyPr/>
                    <a:lstStyle/>
                    <a:p>
                      <a:endParaRPr lang="en-GB" sz="1800" kern="1200" dirty="0">
                        <a:solidFill>
                          <a:schemeClr val="dk1"/>
                        </a:solidFill>
                        <a:latin typeface="+mn-lt"/>
                        <a:ea typeface="+mn-ea"/>
                        <a:cs typeface="+mn-cs"/>
                      </a:endParaRPr>
                    </a:p>
                  </a:txBody>
                  <a:tcPr/>
                </a:tc>
                <a:tc>
                  <a:txBody>
                    <a:bodyPr/>
                    <a:lstStyle/>
                    <a:p>
                      <a:pPr algn="l" fontAlgn="t"/>
                      <a:endParaRPr lang="en-GB" sz="1800" kern="1200" dirty="0">
                        <a:solidFill>
                          <a:schemeClr val="dk1"/>
                        </a:solidFill>
                        <a:latin typeface="+mn-lt"/>
                        <a:ea typeface="+mn-ea"/>
                        <a:cs typeface="+mn-cs"/>
                      </a:endParaRPr>
                    </a:p>
                  </a:txBody>
                  <a:tcPr marL="6350" marR="6350" marT="6350" marB="0"/>
                </a:tc>
                <a:extLst>
                  <a:ext uri="{0D108BD9-81ED-4DB2-BD59-A6C34878D82A}">
                    <a16:rowId xmlns:a16="http://schemas.microsoft.com/office/drawing/2014/main" val="2574498537"/>
                  </a:ext>
                </a:extLst>
              </a:tr>
              <a:tr h="370840">
                <a:tc>
                  <a:txBody>
                    <a:bodyPr/>
                    <a:lstStyle/>
                    <a:p>
                      <a:endParaRPr lang="en-GB" b="1" dirty="0"/>
                    </a:p>
                  </a:txBody>
                  <a:tcPr/>
                </a:tc>
                <a:tc>
                  <a:txBody>
                    <a:bodyPr/>
                    <a:lstStyle/>
                    <a:p>
                      <a:endParaRPr lang="en-GB"/>
                    </a:p>
                  </a:txBody>
                  <a:tcPr marL="6350" marR="6350" marT="6350" marB="0" anchor="b"/>
                </a:tc>
                <a:extLst>
                  <a:ext uri="{0D108BD9-81ED-4DB2-BD59-A6C34878D82A}">
                    <a16:rowId xmlns:a16="http://schemas.microsoft.com/office/drawing/2014/main" val="1750772231"/>
                  </a:ext>
                </a:extLst>
              </a:tr>
              <a:tr h="370840">
                <a:tc>
                  <a:txBody>
                    <a:bodyPr/>
                    <a:lstStyle/>
                    <a:p>
                      <a:endParaRPr lang="en-GB" b="1" dirty="0"/>
                    </a:p>
                  </a:txBody>
                  <a:tcPr/>
                </a:tc>
                <a:tc>
                  <a:txBody>
                    <a:bodyPr/>
                    <a:lstStyle/>
                    <a:p>
                      <a:endParaRPr lang="en-GB"/>
                    </a:p>
                  </a:txBody>
                  <a:tcPr marL="6350" marR="6350" marT="6350" marB="0" anchor="b"/>
                </a:tc>
                <a:extLst>
                  <a:ext uri="{0D108BD9-81ED-4DB2-BD59-A6C34878D82A}">
                    <a16:rowId xmlns:a16="http://schemas.microsoft.com/office/drawing/2014/main" val="2499516176"/>
                  </a:ext>
                </a:extLst>
              </a:tr>
              <a:tr h="370840">
                <a:tc>
                  <a:txBody>
                    <a:bodyPr/>
                    <a:lstStyle/>
                    <a:p>
                      <a:endParaRPr lang="en-GB" b="1" dirty="0"/>
                    </a:p>
                  </a:txBody>
                  <a:tcPr/>
                </a:tc>
                <a:tc>
                  <a:txBody>
                    <a:bodyPr/>
                    <a:lstStyle/>
                    <a:p>
                      <a:endParaRPr lang="en-GB"/>
                    </a:p>
                  </a:txBody>
                  <a:tcPr marL="6350" marR="6350" marT="6350" marB="0" anchor="b"/>
                </a:tc>
                <a:extLst>
                  <a:ext uri="{0D108BD9-81ED-4DB2-BD59-A6C34878D82A}">
                    <a16:rowId xmlns:a16="http://schemas.microsoft.com/office/drawing/2014/main" val="571955945"/>
                  </a:ext>
                </a:extLst>
              </a:tr>
              <a:tr h="370840">
                <a:tc>
                  <a:txBody>
                    <a:bodyPr/>
                    <a:lstStyle/>
                    <a:p>
                      <a:endParaRPr lang="en-GB" dirty="0"/>
                    </a:p>
                  </a:txBody>
                  <a:tcPr/>
                </a:tc>
                <a:tc>
                  <a:txBody>
                    <a:bodyPr/>
                    <a:lstStyle/>
                    <a:p>
                      <a:endParaRPr lang="en-GB"/>
                    </a:p>
                  </a:txBody>
                  <a:tcPr marL="6350" marR="6350" marT="6350" marB="0" anchor="b"/>
                </a:tc>
                <a:extLst>
                  <a:ext uri="{0D108BD9-81ED-4DB2-BD59-A6C34878D82A}">
                    <a16:rowId xmlns:a16="http://schemas.microsoft.com/office/drawing/2014/main" val="4002383018"/>
                  </a:ext>
                </a:extLst>
              </a:tr>
              <a:tr h="370840">
                <a:tc>
                  <a:txBody>
                    <a:bodyPr/>
                    <a:lstStyle/>
                    <a:p>
                      <a:endParaRPr lang="en-GB" dirty="0"/>
                    </a:p>
                  </a:txBody>
                  <a:tcPr/>
                </a:tc>
                <a:tc>
                  <a:txBody>
                    <a:bodyPr/>
                    <a:lstStyle/>
                    <a:p>
                      <a:endParaRPr lang="en-GB"/>
                    </a:p>
                  </a:txBody>
                  <a:tcPr marL="6350" marR="6350" marT="6350" marB="0"/>
                </a:tc>
                <a:extLst>
                  <a:ext uri="{0D108BD9-81ED-4DB2-BD59-A6C34878D82A}">
                    <a16:rowId xmlns:a16="http://schemas.microsoft.com/office/drawing/2014/main" val="1227321106"/>
                  </a:ext>
                </a:extLst>
              </a:tr>
              <a:tr h="370840">
                <a:tc>
                  <a:txBody>
                    <a:bodyPr/>
                    <a:lstStyle/>
                    <a:p>
                      <a:pPr algn="l" fontAlgn="t"/>
                      <a:endParaRPr lang="en-GB" sz="1800" b="1" kern="1200" dirty="0">
                        <a:solidFill>
                          <a:schemeClr val="dk1"/>
                        </a:solidFill>
                        <a:latin typeface="+mn-lt"/>
                        <a:ea typeface="+mn-ea"/>
                        <a:cs typeface="+mn-cs"/>
                      </a:endParaRPr>
                    </a:p>
                  </a:txBody>
                  <a:tcPr marL="6350" marR="6350" marT="6350" marB="0"/>
                </a:tc>
                <a:tc>
                  <a:txBody>
                    <a:bodyPr/>
                    <a:lstStyle/>
                    <a:p>
                      <a:endParaRPr lang="en-GB" dirty="0"/>
                    </a:p>
                  </a:txBody>
                  <a:tcPr marL="6350" marR="6350" marT="6350" marB="0"/>
                </a:tc>
                <a:extLst>
                  <a:ext uri="{0D108BD9-81ED-4DB2-BD59-A6C34878D82A}">
                    <a16:rowId xmlns:a16="http://schemas.microsoft.com/office/drawing/2014/main" val="2008121742"/>
                  </a:ext>
                </a:extLst>
              </a:tr>
            </a:tbl>
          </a:graphicData>
        </a:graphic>
      </p:graphicFrame>
    </p:spTree>
    <p:extLst>
      <p:ext uri="{BB962C8B-B14F-4D97-AF65-F5344CB8AC3E}">
        <p14:creationId xmlns:p14="http://schemas.microsoft.com/office/powerpoint/2010/main" val="403777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Respondents</a:t>
            </a:r>
          </a:p>
        </p:txBody>
      </p:sp>
      <p:pic>
        <p:nvPicPr>
          <p:cNvPr id="8" name="Content Placeholder 7">
            <a:extLst>
              <a:ext uri="{FF2B5EF4-FFF2-40B4-BE49-F238E27FC236}">
                <a16:creationId xmlns:a16="http://schemas.microsoft.com/office/drawing/2014/main" id="{275F3A9A-BE1D-693E-E210-C4FE1697F0DC}"/>
              </a:ext>
            </a:extLst>
          </p:cNvPr>
          <p:cNvPicPr>
            <a:picLocks noGrp="1" noChangeAspect="1"/>
          </p:cNvPicPr>
          <p:nvPr>
            <p:ph idx="1"/>
          </p:nvPr>
        </p:nvPicPr>
        <p:blipFill>
          <a:blip r:embed="rId2"/>
          <a:stretch>
            <a:fillRect/>
          </a:stretch>
        </p:blipFill>
        <p:spPr>
          <a:xfrm>
            <a:off x="838200" y="1690688"/>
            <a:ext cx="9824341" cy="3757516"/>
          </a:xfrm>
        </p:spPr>
      </p:pic>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spTree>
    <p:extLst>
      <p:ext uri="{BB962C8B-B14F-4D97-AF65-F5344CB8AC3E}">
        <p14:creationId xmlns:p14="http://schemas.microsoft.com/office/powerpoint/2010/main" val="282244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Respondents</a:t>
            </a:r>
          </a:p>
        </p:txBody>
      </p:sp>
      <p:pic>
        <p:nvPicPr>
          <p:cNvPr id="3" name="Content Placeholder 2">
            <a:extLst>
              <a:ext uri="{FF2B5EF4-FFF2-40B4-BE49-F238E27FC236}">
                <a16:creationId xmlns:a16="http://schemas.microsoft.com/office/drawing/2014/main" id="{767067C5-4F33-DC00-8B91-0E3384BDDBA3}"/>
              </a:ext>
            </a:extLst>
          </p:cNvPr>
          <p:cNvPicPr>
            <a:picLocks noGrp="1" noChangeAspect="1"/>
          </p:cNvPicPr>
          <p:nvPr>
            <p:ph idx="1"/>
          </p:nvPr>
        </p:nvPicPr>
        <p:blipFill>
          <a:blip r:embed="rId2"/>
          <a:stretch>
            <a:fillRect/>
          </a:stretch>
        </p:blipFill>
        <p:spPr>
          <a:xfrm>
            <a:off x="924869" y="1544320"/>
            <a:ext cx="10746903" cy="5069840"/>
          </a:xfrm>
        </p:spPr>
      </p:pic>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spTree>
    <p:extLst>
      <p:ext uri="{BB962C8B-B14F-4D97-AF65-F5344CB8AC3E}">
        <p14:creationId xmlns:p14="http://schemas.microsoft.com/office/powerpoint/2010/main" val="319194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Respondents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9" name="Content Placeholder 8">
            <a:extLst>
              <a:ext uri="{FF2B5EF4-FFF2-40B4-BE49-F238E27FC236}">
                <a16:creationId xmlns:a16="http://schemas.microsoft.com/office/drawing/2014/main" id="{2D2008E2-67EA-EE2A-23E2-F578112183AC}"/>
              </a:ext>
            </a:extLst>
          </p:cNvPr>
          <p:cNvPicPr>
            <a:picLocks noGrp="1" noChangeAspect="1"/>
          </p:cNvPicPr>
          <p:nvPr>
            <p:ph idx="1"/>
          </p:nvPr>
        </p:nvPicPr>
        <p:blipFill>
          <a:blip r:embed="rId3"/>
          <a:stretch>
            <a:fillRect/>
          </a:stretch>
        </p:blipFill>
        <p:spPr>
          <a:xfrm>
            <a:off x="647100" y="1330961"/>
            <a:ext cx="11330684" cy="4277360"/>
          </a:xfrm>
          <a:prstGeom prst="rect">
            <a:avLst/>
          </a:prstGeom>
        </p:spPr>
      </p:pic>
    </p:spTree>
    <p:extLst>
      <p:ext uri="{BB962C8B-B14F-4D97-AF65-F5344CB8AC3E}">
        <p14:creationId xmlns:p14="http://schemas.microsoft.com/office/powerpoint/2010/main" val="413370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7" name="Content Placeholder 6">
            <a:extLst>
              <a:ext uri="{FF2B5EF4-FFF2-40B4-BE49-F238E27FC236}">
                <a16:creationId xmlns:a16="http://schemas.microsoft.com/office/drawing/2014/main" id="{E1DA84FC-29B9-8020-871E-CBD9201FBEB8}"/>
              </a:ext>
            </a:extLst>
          </p:cNvPr>
          <p:cNvPicPr>
            <a:picLocks noGrp="1" noChangeAspect="1"/>
          </p:cNvPicPr>
          <p:nvPr>
            <p:ph idx="1"/>
          </p:nvPr>
        </p:nvPicPr>
        <p:blipFill>
          <a:blip r:embed="rId3"/>
          <a:stretch>
            <a:fillRect/>
          </a:stretch>
        </p:blipFill>
        <p:spPr>
          <a:xfrm>
            <a:off x="731520" y="1267181"/>
            <a:ext cx="9926320" cy="5258219"/>
          </a:xfrm>
        </p:spPr>
      </p:pic>
    </p:spTree>
    <p:extLst>
      <p:ext uri="{BB962C8B-B14F-4D97-AF65-F5344CB8AC3E}">
        <p14:creationId xmlns:p14="http://schemas.microsoft.com/office/powerpoint/2010/main" val="3962592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7" name="Content Placeholder 6">
            <a:extLst>
              <a:ext uri="{FF2B5EF4-FFF2-40B4-BE49-F238E27FC236}">
                <a16:creationId xmlns:a16="http://schemas.microsoft.com/office/drawing/2014/main" id="{6F56FB52-15DB-F376-B810-D4C5A172960D}"/>
              </a:ext>
            </a:extLst>
          </p:cNvPr>
          <p:cNvPicPr>
            <a:picLocks noGrp="1" noChangeAspect="1"/>
          </p:cNvPicPr>
          <p:nvPr>
            <p:ph idx="1"/>
          </p:nvPr>
        </p:nvPicPr>
        <p:blipFill>
          <a:blip r:embed="rId3"/>
          <a:stretch>
            <a:fillRect/>
          </a:stretch>
        </p:blipFill>
        <p:spPr>
          <a:xfrm>
            <a:off x="751840" y="1330749"/>
            <a:ext cx="10200640" cy="5513389"/>
          </a:xfrm>
        </p:spPr>
      </p:pic>
    </p:spTree>
    <p:extLst>
      <p:ext uri="{BB962C8B-B14F-4D97-AF65-F5344CB8AC3E}">
        <p14:creationId xmlns:p14="http://schemas.microsoft.com/office/powerpoint/2010/main" val="1355625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7" name="Content Placeholder 6">
            <a:extLst>
              <a:ext uri="{FF2B5EF4-FFF2-40B4-BE49-F238E27FC236}">
                <a16:creationId xmlns:a16="http://schemas.microsoft.com/office/drawing/2014/main" id="{F42C3F11-FF31-75A7-69B3-9D2DF0269ECD}"/>
              </a:ext>
            </a:extLst>
          </p:cNvPr>
          <p:cNvPicPr>
            <a:picLocks noGrp="1" noChangeAspect="1"/>
          </p:cNvPicPr>
          <p:nvPr>
            <p:ph idx="1"/>
          </p:nvPr>
        </p:nvPicPr>
        <p:blipFill>
          <a:blip r:embed="rId3"/>
          <a:stretch>
            <a:fillRect/>
          </a:stretch>
        </p:blipFill>
        <p:spPr>
          <a:xfrm>
            <a:off x="838200" y="1224654"/>
            <a:ext cx="9839960" cy="5439481"/>
          </a:xfrm>
        </p:spPr>
      </p:pic>
    </p:spTree>
    <p:extLst>
      <p:ext uri="{BB962C8B-B14F-4D97-AF65-F5344CB8AC3E}">
        <p14:creationId xmlns:p14="http://schemas.microsoft.com/office/powerpoint/2010/main" val="159075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15350-C3DE-FD46-5E39-D9B3D8BEF47D}"/>
              </a:ext>
            </a:extLst>
          </p:cNvPr>
          <p:cNvSpPr>
            <a:spLocks noGrp="1"/>
          </p:cNvSpPr>
          <p:nvPr>
            <p:ph type="title"/>
          </p:nvPr>
        </p:nvSpPr>
        <p:spPr/>
        <p:txBody>
          <a:bodyPr/>
          <a:lstStyle/>
          <a:p>
            <a:r>
              <a:rPr lang="en-GB" dirty="0"/>
              <a:t>Ratings</a:t>
            </a:r>
          </a:p>
        </p:txBody>
      </p:sp>
      <p:pic>
        <p:nvPicPr>
          <p:cNvPr id="5" name="Picture 4">
            <a:extLst>
              <a:ext uri="{FF2B5EF4-FFF2-40B4-BE49-F238E27FC236}">
                <a16:creationId xmlns:a16="http://schemas.microsoft.com/office/drawing/2014/main" id="{46522D1D-DF36-FE37-EB7F-573BD502D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5019" y="354330"/>
            <a:ext cx="2139881" cy="475529"/>
          </a:xfrm>
          <a:prstGeom prst="rect">
            <a:avLst/>
          </a:prstGeom>
        </p:spPr>
      </p:pic>
      <p:pic>
        <p:nvPicPr>
          <p:cNvPr id="8" name="Content Placeholder 7">
            <a:extLst>
              <a:ext uri="{FF2B5EF4-FFF2-40B4-BE49-F238E27FC236}">
                <a16:creationId xmlns:a16="http://schemas.microsoft.com/office/drawing/2014/main" id="{288C856C-6062-5EC8-560E-5CF96A0C5E0F}"/>
              </a:ext>
            </a:extLst>
          </p:cNvPr>
          <p:cNvPicPr>
            <a:picLocks noGrp="1" noChangeAspect="1"/>
          </p:cNvPicPr>
          <p:nvPr>
            <p:ph idx="1"/>
          </p:nvPr>
        </p:nvPicPr>
        <p:blipFill>
          <a:blip r:embed="rId3"/>
          <a:stretch>
            <a:fillRect/>
          </a:stretch>
        </p:blipFill>
        <p:spPr>
          <a:xfrm>
            <a:off x="1178560" y="1413360"/>
            <a:ext cx="10111715" cy="5271920"/>
          </a:xfrm>
        </p:spPr>
      </p:pic>
    </p:spTree>
    <p:extLst>
      <p:ext uri="{BB962C8B-B14F-4D97-AF65-F5344CB8AC3E}">
        <p14:creationId xmlns:p14="http://schemas.microsoft.com/office/powerpoint/2010/main" val="3019129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1703</Words>
  <Application>Microsoft Office PowerPoint</Application>
  <PresentationFormat>Widescreen</PresentationFormat>
  <Paragraphs>221</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Results from initial consultation on a St Andrews Local Place Plan </vt:lpstr>
      <vt:lpstr>Key stats</vt:lpstr>
      <vt:lpstr>Respondents</vt:lpstr>
      <vt:lpstr>Respondents</vt:lpstr>
      <vt:lpstr>Respondents</vt:lpstr>
      <vt:lpstr>Ratings</vt:lpstr>
      <vt:lpstr>Ratings</vt:lpstr>
      <vt:lpstr>Ratings</vt:lpstr>
      <vt:lpstr>Ratings</vt:lpstr>
      <vt:lpstr>Ratings</vt:lpstr>
      <vt:lpstr>Ratings</vt:lpstr>
      <vt:lpstr>Ratings</vt:lpstr>
      <vt:lpstr>Ratings</vt:lpstr>
      <vt:lpstr>Ratings</vt:lpstr>
      <vt:lpstr>Ratings</vt:lpstr>
      <vt:lpstr>Overall Ratings</vt:lpstr>
      <vt:lpstr>PowerPoint Presentation</vt:lpstr>
      <vt:lpstr>PowerPoint Presentation</vt:lpstr>
      <vt:lpstr>PowerPoint Presentation</vt:lpstr>
      <vt:lpstr>PowerPoint Presentation</vt:lpstr>
      <vt:lpstr>Proposals</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from initial consultation on a Local Place Plan for St Andrews</dc:title>
  <dc:creator>Eva Groeneveld</dc:creator>
  <cp:lastModifiedBy>Eva Groeneveld</cp:lastModifiedBy>
  <cp:revision>1</cp:revision>
  <dcterms:created xsi:type="dcterms:W3CDTF">2023-07-13T11:55:53Z</dcterms:created>
  <dcterms:modified xsi:type="dcterms:W3CDTF">2023-07-20T21:03:03Z</dcterms:modified>
</cp:coreProperties>
</file>